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notesSlides/notesSlide1.xml" ContentType="application/vnd.openxmlformats-officedocument.presentationml.notesSlide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tl="1" saveSubsetFonts="1">
  <p:sldMasterIdLst>
    <p:sldMasterId id="2147483648" r:id="rId1"/>
  </p:sldMasterIdLst>
  <p:notesMasterIdLst>
    <p:notesMasterId r:id="rId11"/>
  </p:notesMasterIdLst>
  <p:sldIdLst>
    <p:sldId id="257" r:id="rId2"/>
    <p:sldId id="258" r:id="rId3"/>
    <p:sldId id="259" r:id="rId4"/>
    <p:sldId id="267" r:id="rId5"/>
    <p:sldId id="262" r:id="rId6"/>
    <p:sldId id="275" r:id="rId7"/>
    <p:sldId id="269" r:id="rId8"/>
    <p:sldId id="274" r:id="rId9"/>
    <p:sldId id="268" r:id="rId10"/>
  </p:sldIdLst>
  <p:sldSz cx="9144000" cy="6858000" type="screen4x3"/>
  <p:notesSz cx="6858000" cy="9144000"/>
  <p:defaultTextStyle>
    <a:defPPr>
      <a:defRPr lang="he-IL"/>
    </a:defPPr>
    <a:lvl1pPr marL="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84409" autoAdjust="0"/>
    <p:restoredTop sz="94654" autoAdjust="0"/>
  </p:normalViewPr>
  <p:slideViewPr>
    <p:cSldViewPr>
      <p:cViewPr>
        <p:scale>
          <a:sx n="80" d="100"/>
          <a:sy n="80" d="100"/>
        </p:scale>
        <p:origin x="-1037" y="-91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diagrams/_rels/data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gif"/><Relationship Id="rId1" Type="http://schemas.openxmlformats.org/officeDocument/2006/relationships/image" Target="../media/image12.jpeg"/></Relationships>
</file>

<file path=ppt/diagrams/_rels/drawing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gif"/><Relationship Id="rId1" Type="http://schemas.openxmlformats.org/officeDocument/2006/relationships/image" Target="../media/image12.jpeg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B36B01E6-7105-469A-A0A1-767F5C77B962}" type="doc">
      <dgm:prSet loTypeId="urn:microsoft.com/office/officeart/2005/8/layout/arrow2" loCatId="process" qsTypeId="urn:microsoft.com/office/officeart/2005/8/quickstyle/simple1" qsCatId="simple" csTypeId="urn:microsoft.com/office/officeart/2005/8/colors/accent1_2" csCatId="accent1" phldr="1"/>
      <dgm:spPr/>
    </dgm:pt>
    <dgm:pt modelId="{B4C101B1-866D-4C4A-9EB2-06D4779BCE05}">
      <dgm:prSet phldrT="[Text]"/>
      <dgm:spPr/>
      <dgm:t>
        <a:bodyPr/>
        <a:lstStyle/>
        <a:p>
          <a:pPr algn="ctr" rtl="1"/>
          <a:r>
            <a:rPr lang="he-IL" b="0" dirty="0" smtClean="0"/>
            <a:t>אסטרטגיה עסקית</a:t>
          </a:r>
          <a:endParaRPr lang="he-IL" b="0" dirty="0"/>
        </a:p>
      </dgm:t>
    </dgm:pt>
    <dgm:pt modelId="{220E91AC-FE6A-46A4-9256-5F0FC5B5A7B0}" type="parTrans" cxnId="{E81B1CC7-1C75-467D-81C7-99CCB091368D}">
      <dgm:prSet/>
      <dgm:spPr/>
      <dgm:t>
        <a:bodyPr/>
        <a:lstStyle/>
        <a:p>
          <a:pPr rtl="1"/>
          <a:endParaRPr lang="he-IL"/>
        </a:p>
      </dgm:t>
    </dgm:pt>
    <dgm:pt modelId="{5A58405B-7F93-4ACA-914E-C39382944104}" type="sibTrans" cxnId="{E81B1CC7-1C75-467D-81C7-99CCB091368D}">
      <dgm:prSet/>
      <dgm:spPr/>
      <dgm:t>
        <a:bodyPr/>
        <a:lstStyle/>
        <a:p>
          <a:pPr rtl="1"/>
          <a:endParaRPr lang="he-IL"/>
        </a:p>
      </dgm:t>
    </dgm:pt>
    <dgm:pt modelId="{C6258671-5FC1-40CD-A8B7-728434A615C8}">
      <dgm:prSet phldrT="[Text]"/>
      <dgm:spPr/>
      <dgm:t>
        <a:bodyPr/>
        <a:lstStyle/>
        <a:p>
          <a:pPr algn="ctr" rtl="1"/>
          <a:r>
            <a:rPr lang="he-IL" b="0" dirty="0" smtClean="0"/>
            <a:t>ניהול ותפעול יעילים</a:t>
          </a:r>
          <a:endParaRPr lang="he-IL" b="0" dirty="0"/>
        </a:p>
      </dgm:t>
    </dgm:pt>
    <dgm:pt modelId="{BC5367FC-6A92-4C1E-A857-1CEAEDF3749E}" type="parTrans" cxnId="{636A9962-ECD3-4A92-A430-4CF38C36B4C9}">
      <dgm:prSet/>
      <dgm:spPr/>
      <dgm:t>
        <a:bodyPr/>
        <a:lstStyle/>
        <a:p>
          <a:pPr rtl="1"/>
          <a:endParaRPr lang="he-IL"/>
        </a:p>
      </dgm:t>
    </dgm:pt>
    <dgm:pt modelId="{A774F1B6-1F94-4841-8FC6-40D71373E6CD}" type="sibTrans" cxnId="{636A9962-ECD3-4A92-A430-4CF38C36B4C9}">
      <dgm:prSet/>
      <dgm:spPr/>
      <dgm:t>
        <a:bodyPr/>
        <a:lstStyle/>
        <a:p>
          <a:pPr rtl="1"/>
          <a:endParaRPr lang="he-IL"/>
        </a:p>
      </dgm:t>
    </dgm:pt>
    <dgm:pt modelId="{3BFE89BF-673C-4B6C-9D3C-5EC0641248EF}">
      <dgm:prSet phldrT="[Text]"/>
      <dgm:spPr/>
      <dgm:t>
        <a:bodyPr/>
        <a:lstStyle/>
        <a:p>
          <a:pPr algn="ctr" rtl="1"/>
          <a:r>
            <a:rPr lang="he-IL" b="0" dirty="0" smtClean="0"/>
            <a:t>תוצאות עסקיות</a:t>
          </a:r>
          <a:endParaRPr lang="he-IL" b="0" dirty="0"/>
        </a:p>
      </dgm:t>
    </dgm:pt>
    <dgm:pt modelId="{A29E0AC8-588B-4DC9-93CF-04DE5D7B2161}" type="parTrans" cxnId="{A7EB4A4C-C9F4-4B92-9F09-3F0E1C3D39FD}">
      <dgm:prSet/>
      <dgm:spPr/>
      <dgm:t>
        <a:bodyPr/>
        <a:lstStyle/>
        <a:p>
          <a:pPr rtl="1"/>
          <a:endParaRPr lang="he-IL"/>
        </a:p>
      </dgm:t>
    </dgm:pt>
    <dgm:pt modelId="{955F9DF0-7426-492B-8BC7-E470C2981A68}" type="sibTrans" cxnId="{A7EB4A4C-C9F4-4B92-9F09-3F0E1C3D39FD}">
      <dgm:prSet/>
      <dgm:spPr/>
      <dgm:t>
        <a:bodyPr/>
        <a:lstStyle/>
        <a:p>
          <a:pPr rtl="1"/>
          <a:endParaRPr lang="he-IL"/>
        </a:p>
      </dgm:t>
    </dgm:pt>
    <dgm:pt modelId="{D4092F45-5595-4C57-B3B2-B6239A55F101}" type="pres">
      <dgm:prSet presAssocID="{B36B01E6-7105-469A-A0A1-767F5C77B962}" presName="arrowDiagram" presStyleCnt="0">
        <dgm:presLayoutVars>
          <dgm:chMax val="5"/>
          <dgm:dir/>
          <dgm:resizeHandles val="exact"/>
        </dgm:presLayoutVars>
      </dgm:prSet>
      <dgm:spPr/>
    </dgm:pt>
    <dgm:pt modelId="{D752DFC8-2E68-40C9-BA2E-9DFE67327804}" type="pres">
      <dgm:prSet presAssocID="{B36B01E6-7105-469A-A0A1-767F5C77B962}" presName="arrow" presStyleLbl="bgShp" presStyleIdx="0" presStyleCnt="1" custLinFactY="44074" custLinFactNeighborX="75587" custLinFactNeighborY="100000"/>
      <dgm:spPr/>
    </dgm:pt>
    <dgm:pt modelId="{17760D14-9FB9-4D85-907C-155AA3BBB226}" type="pres">
      <dgm:prSet presAssocID="{B36B01E6-7105-469A-A0A1-767F5C77B962}" presName="arrowDiagram3" presStyleCnt="0"/>
      <dgm:spPr/>
    </dgm:pt>
    <dgm:pt modelId="{5A271304-12B4-44D2-AAB7-EC5BBE8EB855}" type="pres">
      <dgm:prSet presAssocID="{B4C101B1-866D-4C4A-9EB2-06D4779BCE05}" presName="bullet3a" presStyleLbl="node1" presStyleIdx="0" presStyleCnt="3" custLinFactX="62009" custLinFactY="100000" custLinFactNeighborX="100000" custLinFactNeighborY="140162"/>
      <dgm:spPr/>
    </dgm:pt>
    <dgm:pt modelId="{F78E8A4E-833F-4C9E-89B5-34D8365C7BCD}" type="pres">
      <dgm:prSet presAssocID="{B4C101B1-866D-4C4A-9EB2-06D4779BCE05}" presName="textBox3a" presStyleLbl="revTx" presStyleIdx="0" presStyleCnt="3" custLinFactNeighborX="7401" custLinFactNeighborY="-39252">
        <dgm:presLayoutVars>
          <dgm:bulletEnabled val="1"/>
        </dgm:presLayoutVars>
      </dgm:prSet>
      <dgm:spPr/>
      <dgm:t>
        <a:bodyPr/>
        <a:lstStyle/>
        <a:p>
          <a:pPr rtl="1"/>
          <a:endParaRPr lang="he-IL"/>
        </a:p>
      </dgm:t>
    </dgm:pt>
    <dgm:pt modelId="{D475CB18-AE33-4563-95F3-3DCAA47C5103}" type="pres">
      <dgm:prSet presAssocID="{C6258671-5FC1-40CD-A8B7-728434A615C8}" presName="bullet3b" presStyleLbl="node1" presStyleIdx="1" presStyleCnt="3" custLinFactX="200000" custLinFactNeighborX="286949" custLinFactNeighborY="-17436"/>
      <dgm:spPr/>
    </dgm:pt>
    <dgm:pt modelId="{A8941B62-5750-4CCE-913D-666A6EF4973D}" type="pres">
      <dgm:prSet presAssocID="{C6258671-5FC1-40CD-A8B7-728434A615C8}" presName="textBox3b" presStyleLbl="revTx" presStyleIdx="1" presStyleCnt="3" custScaleY="55147" custLinFactNeighborX="-4268" custLinFactNeighborY="-39446">
        <dgm:presLayoutVars>
          <dgm:bulletEnabled val="1"/>
        </dgm:presLayoutVars>
      </dgm:prSet>
      <dgm:spPr/>
      <dgm:t>
        <a:bodyPr/>
        <a:lstStyle/>
        <a:p>
          <a:pPr rtl="1"/>
          <a:endParaRPr lang="he-IL"/>
        </a:p>
      </dgm:t>
    </dgm:pt>
    <dgm:pt modelId="{A67A9563-8F26-4DEA-8CE7-B82476D0D3F8}" type="pres">
      <dgm:prSet presAssocID="{3BFE89BF-673C-4B6C-9D3C-5EC0641248EF}" presName="bullet3c" presStyleLbl="node1" presStyleIdx="2" presStyleCnt="3" custLinFactX="177768" custLinFactNeighborX="200000" custLinFactNeighborY="68645"/>
      <dgm:spPr/>
    </dgm:pt>
    <dgm:pt modelId="{C2A47147-AD33-4308-9B13-FA19D4487C55}" type="pres">
      <dgm:prSet presAssocID="{3BFE89BF-673C-4B6C-9D3C-5EC0641248EF}" presName="textBox3c" presStyleLbl="revTx" presStyleIdx="2" presStyleCnt="3" custScaleY="62801" custLinFactNeighborY="-22460">
        <dgm:presLayoutVars>
          <dgm:bulletEnabled val="1"/>
        </dgm:presLayoutVars>
      </dgm:prSet>
      <dgm:spPr/>
      <dgm:t>
        <a:bodyPr/>
        <a:lstStyle/>
        <a:p>
          <a:pPr rtl="1"/>
          <a:endParaRPr lang="he-IL"/>
        </a:p>
      </dgm:t>
    </dgm:pt>
  </dgm:ptLst>
  <dgm:cxnLst>
    <dgm:cxn modelId="{E81B1CC7-1C75-467D-81C7-99CCB091368D}" srcId="{B36B01E6-7105-469A-A0A1-767F5C77B962}" destId="{B4C101B1-866D-4C4A-9EB2-06D4779BCE05}" srcOrd="0" destOrd="0" parTransId="{220E91AC-FE6A-46A4-9256-5F0FC5B5A7B0}" sibTransId="{5A58405B-7F93-4ACA-914E-C39382944104}"/>
    <dgm:cxn modelId="{A6D5F52C-C245-4868-8D89-5365F0E7F7AA}" type="presOf" srcId="{B4C101B1-866D-4C4A-9EB2-06D4779BCE05}" destId="{F78E8A4E-833F-4C9E-89B5-34D8365C7BCD}" srcOrd="0" destOrd="0" presId="urn:microsoft.com/office/officeart/2005/8/layout/arrow2"/>
    <dgm:cxn modelId="{63787DB9-FC7F-457D-9B6F-E0D53C433966}" type="presOf" srcId="{3BFE89BF-673C-4B6C-9D3C-5EC0641248EF}" destId="{C2A47147-AD33-4308-9B13-FA19D4487C55}" srcOrd="0" destOrd="0" presId="urn:microsoft.com/office/officeart/2005/8/layout/arrow2"/>
    <dgm:cxn modelId="{A7EB4A4C-C9F4-4B92-9F09-3F0E1C3D39FD}" srcId="{B36B01E6-7105-469A-A0A1-767F5C77B962}" destId="{3BFE89BF-673C-4B6C-9D3C-5EC0641248EF}" srcOrd="2" destOrd="0" parTransId="{A29E0AC8-588B-4DC9-93CF-04DE5D7B2161}" sibTransId="{955F9DF0-7426-492B-8BC7-E470C2981A68}"/>
    <dgm:cxn modelId="{636A9962-ECD3-4A92-A430-4CF38C36B4C9}" srcId="{B36B01E6-7105-469A-A0A1-767F5C77B962}" destId="{C6258671-5FC1-40CD-A8B7-728434A615C8}" srcOrd="1" destOrd="0" parTransId="{BC5367FC-6A92-4C1E-A857-1CEAEDF3749E}" sibTransId="{A774F1B6-1F94-4841-8FC6-40D71373E6CD}"/>
    <dgm:cxn modelId="{903326EC-E456-47CC-9520-E0A93433EBFF}" type="presOf" srcId="{C6258671-5FC1-40CD-A8B7-728434A615C8}" destId="{A8941B62-5750-4CCE-913D-666A6EF4973D}" srcOrd="0" destOrd="0" presId="urn:microsoft.com/office/officeart/2005/8/layout/arrow2"/>
    <dgm:cxn modelId="{EB9F5D52-A2AE-40B4-B10D-32E0D0110F77}" type="presOf" srcId="{B36B01E6-7105-469A-A0A1-767F5C77B962}" destId="{D4092F45-5595-4C57-B3B2-B6239A55F101}" srcOrd="0" destOrd="0" presId="urn:microsoft.com/office/officeart/2005/8/layout/arrow2"/>
    <dgm:cxn modelId="{2ECEBD00-04EF-4947-A977-3E117927FF3D}" type="presParOf" srcId="{D4092F45-5595-4C57-B3B2-B6239A55F101}" destId="{D752DFC8-2E68-40C9-BA2E-9DFE67327804}" srcOrd="0" destOrd="0" presId="urn:microsoft.com/office/officeart/2005/8/layout/arrow2"/>
    <dgm:cxn modelId="{4E23B99C-9755-48C5-9B62-2BD8B6B8EF6F}" type="presParOf" srcId="{D4092F45-5595-4C57-B3B2-B6239A55F101}" destId="{17760D14-9FB9-4D85-907C-155AA3BBB226}" srcOrd="1" destOrd="0" presId="urn:microsoft.com/office/officeart/2005/8/layout/arrow2"/>
    <dgm:cxn modelId="{7992021D-FF32-43A1-8925-3BF1CFC4FAD7}" type="presParOf" srcId="{17760D14-9FB9-4D85-907C-155AA3BBB226}" destId="{5A271304-12B4-44D2-AAB7-EC5BBE8EB855}" srcOrd="0" destOrd="0" presId="urn:microsoft.com/office/officeart/2005/8/layout/arrow2"/>
    <dgm:cxn modelId="{E151F5F4-7FD5-405C-90CA-E7D2912CADB8}" type="presParOf" srcId="{17760D14-9FB9-4D85-907C-155AA3BBB226}" destId="{F78E8A4E-833F-4C9E-89B5-34D8365C7BCD}" srcOrd="1" destOrd="0" presId="urn:microsoft.com/office/officeart/2005/8/layout/arrow2"/>
    <dgm:cxn modelId="{3587CC50-E083-4A23-82B3-C16F6ED3037C}" type="presParOf" srcId="{17760D14-9FB9-4D85-907C-155AA3BBB226}" destId="{D475CB18-AE33-4563-95F3-3DCAA47C5103}" srcOrd="2" destOrd="0" presId="urn:microsoft.com/office/officeart/2005/8/layout/arrow2"/>
    <dgm:cxn modelId="{94C5CADA-EFD4-43F3-9B1A-A695820E4E39}" type="presParOf" srcId="{17760D14-9FB9-4D85-907C-155AA3BBB226}" destId="{A8941B62-5750-4CCE-913D-666A6EF4973D}" srcOrd="3" destOrd="0" presId="urn:microsoft.com/office/officeart/2005/8/layout/arrow2"/>
    <dgm:cxn modelId="{7B219468-1C8E-4D37-B8BB-A47810E7172E}" type="presParOf" srcId="{17760D14-9FB9-4D85-907C-155AA3BBB226}" destId="{A67A9563-8F26-4DEA-8CE7-B82476D0D3F8}" srcOrd="4" destOrd="0" presId="urn:microsoft.com/office/officeart/2005/8/layout/arrow2"/>
    <dgm:cxn modelId="{03198071-9602-432D-962F-5DDDB19FB172}" type="presParOf" srcId="{17760D14-9FB9-4D85-907C-155AA3BBB226}" destId="{C2A47147-AD33-4308-9B13-FA19D4487C55}" srcOrd="5" destOrd="0" presId="urn:microsoft.com/office/officeart/2005/8/layout/arrow2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B36B01E6-7105-469A-A0A1-767F5C77B962}" type="doc">
      <dgm:prSet loTypeId="urn:microsoft.com/office/officeart/2005/8/layout/arrow2" loCatId="process" qsTypeId="urn:microsoft.com/office/officeart/2005/8/quickstyle/simple1" qsCatId="simple" csTypeId="urn:microsoft.com/office/officeart/2005/8/colors/accent1_2" csCatId="accent1" phldr="1"/>
      <dgm:spPr/>
    </dgm:pt>
    <dgm:pt modelId="{B4C101B1-866D-4C4A-9EB2-06D4779BCE05}">
      <dgm:prSet phldrT="[Text]" custT="1"/>
      <dgm:spPr/>
      <dgm:t>
        <a:bodyPr/>
        <a:lstStyle/>
        <a:p>
          <a:pPr algn="ctr" rtl="1"/>
          <a:r>
            <a:rPr lang="he-IL" sz="1200" dirty="0" smtClean="0"/>
            <a:t>כאוס תפעולי אנושי ועסקי</a:t>
          </a:r>
          <a:endParaRPr lang="he-IL" sz="1200" dirty="0"/>
        </a:p>
      </dgm:t>
    </dgm:pt>
    <dgm:pt modelId="{220E91AC-FE6A-46A4-9256-5F0FC5B5A7B0}" type="parTrans" cxnId="{E81B1CC7-1C75-467D-81C7-99CCB091368D}">
      <dgm:prSet/>
      <dgm:spPr/>
      <dgm:t>
        <a:bodyPr/>
        <a:lstStyle/>
        <a:p>
          <a:pPr rtl="1"/>
          <a:endParaRPr lang="he-IL"/>
        </a:p>
      </dgm:t>
    </dgm:pt>
    <dgm:pt modelId="{5A58405B-7F93-4ACA-914E-C39382944104}" type="sibTrans" cxnId="{E81B1CC7-1C75-467D-81C7-99CCB091368D}">
      <dgm:prSet/>
      <dgm:spPr/>
      <dgm:t>
        <a:bodyPr/>
        <a:lstStyle/>
        <a:p>
          <a:pPr rtl="1"/>
          <a:endParaRPr lang="he-IL"/>
        </a:p>
      </dgm:t>
    </dgm:pt>
    <dgm:pt modelId="{C6258671-5FC1-40CD-A8B7-728434A615C8}">
      <dgm:prSet phldrT="[Text]" custT="1"/>
      <dgm:spPr/>
      <dgm:t>
        <a:bodyPr/>
        <a:lstStyle/>
        <a:p>
          <a:pPr algn="ctr" rtl="1"/>
          <a:r>
            <a:rPr lang="he-IL" sz="1200" b="1" dirty="0" smtClean="0"/>
            <a:t>תפעול מבולבל קופצני עצבני ומכבה שרפות</a:t>
          </a:r>
          <a:endParaRPr lang="he-IL" sz="1200" b="1" dirty="0"/>
        </a:p>
      </dgm:t>
    </dgm:pt>
    <dgm:pt modelId="{BC5367FC-6A92-4C1E-A857-1CEAEDF3749E}" type="parTrans" cxnId="{636A9962-ECD3-4A92-A430-4CF38C36B4C9}">
      <dgm:prSet/>
      <dgm:spPr/>
      <dgm:t>
        <a:bodyPr/>
        <a:lstStyle/>
        <a:p>
          <a:pPr rtl="1"/>
          <a:endParaRPr lang="he-IL"/>
        </a:p>
      </dgm:t>
    </dgm:pt>
    <dgm:pt modelId="{A774F1B6-1F94-4841-8FC6-40D71373E6CD}" type="sibTrans" cxnId="{636A9962-ECD3-4A92-A430-4CF38C36B4C9}">
      <dgm:prSet/>
      <dgm:spPr/>
      <dgm:t>
        <a:bodyPr/>
        <a:lstStyle/>
        <a:p>
          <a:pPr rtl="1"/>
          <a:endParaRPr lang="he-IL"/>
        </a:p>
      </dgm:t>
    </dgm:pt>
    <dgm:pt modelId="{3BFE89BF-673C-4B6C-9D3C-5EC0641248EF}">
      <dgm:prSet phldrT="[Text]" custT="1"/>
      <dgm:spPr/>
      <dgm:t>
        <a:bodyPr/>
        <a:lstStyle/>
        <a:p>
          <a:pPr algn="ctr" rtl="1"/>
          <a:r>
            <a:rPr lang="he-IL" sz="1200" dirty="0" smtClean="0"/>
            <a:t>שינויים בלתי צפויים ובלתי נילאים</a:t>
          </a:r>
          <a:endParaRPr lang="he-IL" sz="1200" dirty="0"/>
        </a:p>
      </dgm:t>
    </dgm:pt>
    <dgm:pt modelId="{A29E0AC8-588B-4DC9-93CF-04DE5D7B2161}" type="parTrans" cxnId="{A7EB4A4C-C9F4-4B92-9F09-3F0E1C3D39FD}">
      <dgm:prSet/>
      <dgm:spPr/>
      <dgm:t>
        <a:bodyPr/>
        <a:lstStyle/>
        <a:p>
          <a:pPr rtl="1"/>
          <a:endParaRPr lang="he-IL"/>
        </a:p>
      </dgm:t>
    </dgm:pt>
    <dgm:pt modelId="{955F9DF0-7426-492B-8BC7-E470C2981A68}" type="sibTrans" cxnId="{A7EB4A4C-C9F4-4B92-9F09-3F0E1C3D39FD}">
      <dgm:prSet/>
      <dgm:spPr/>
      <dgm:t>
        <a:bodyPr/>
        <a:lstStyle/>
        <a:p>
          <a:pPr rtl="1"/>
          <a:endParaRPr lang="he-IL"/>
        </a:p>
      </dgm:t>
    </dgm:pt>
    <dgm:pt modelId="{D4092F45-5595-4C57-B3B2-B6239A55F101}" type="pres">
      <dgm:prSet presAssocID="{B36B01E6-7105-469A-A0A1-767F5C77B962}" presName="arrowDiagram" presStyleCnt="0">
        <dgm:presLayoutVars>
          <dgm:chMax val="5"/>
          <dgm:dir/>
          <dgm:resizeHandles val="exact"/>
        </dgm:presLayoutVars>
      </dgm:prSet>
      <dgm:spPr/>
    </dgm:pt>
    <dgm:pt modelId="{D752DFC8-2E68-40C9-BA2E-9DFE67327804}" type="pres">
      <dgm:prSet presAssocID="{B36B01E6-7105-469A-A0A1-767F5C77B962}" presName="arrow" presStyleLbl="bgShp" presStyleIdx="0" presStyleCnt="1" custAng="10800000" custLinFactY="44074" custLinFactNeighborX="75587" custLinFactNeighborY="100000"/>
      <dgm:spPr/>
    </dgm:pt>
    <dgm:pt modelId="{17760D14-9FB9-4D85-907C-155AA3BBB226}" type="pres">
      <dgm:prSet presAssocID="{B36B01E6-7105-469A-A0A1-767F5C77B962}" presName="arrowDiagram3" presStyleCnt="0"/>
      <dgm:spPr/>
    </dgm:pt>
    <dgm:pt modelId="{5A271304-12B4-44D2-AAB7-EC5BBE8EB855}" type="pres">
      <dgm:prSet presAssocID="{B4C101B1-866D-4C4A-9EB2-06D4779BCE05}" presName="bullet3a" presStyleLbl="node1" presStyleIdx="0" presStyleCnt="3" custLinFactX="1200000" custLinFactY="-114676" custLinFactNeighborX="1219606" custLinFactNeighborY="-200000"/>
      <dgm:spPr/>
    </dgm:pt>
    <dgm:pt modelId="{F78E8A4E-833F-4C9E-89B5-34D8365C7BCD}" type="pres">
      <dgm:prSet presAssocID="{B4C101B1-866D-4C4A-9EB2-06D4779BCE05}" presName="textBox3a" presStyleLbl="revTx" presStyleIdx="0" presStyleCnt="3" custScaleY="151498" custLinFactNeighborY="50422">
        <dgm:presLayoutVars>
          <dgm:bulletEnabled val="1"/>
        </dgm:presLayoutVars>
      </dgm:prSet>
      <dgm:spPr/>
      <dgm:t>
        <a:bodyPr/>
        <a:lstStyle/>
        <a:p>
          <a:pPr rtl="1"/>
          <a:endParaRPr lang="he-IL"/>
        </a:p>
      </dgm:t>
    </dgm:pt>
    <dgm:pt modelId="{D475CB18-AE33-4563-95F3-3DCAA47C5103}" type="pres">
      <dgm:prSet presAssocID="{C6258671-5FC1-40CD-A8B7-728434A615C8}" presName="bullet3b" presStyleLbl="node1" presStyleIdx="1" presStyleCnt="3" custLinFactX="24552" custLinFactY="200000" custLinFactNeighborX="100000" custLinFactNeighborY="299089"/>
      <dgm:spPr/>
    </dgm:pt>
    <dgm:pt modelId="{A8941B62-5750-4CCE-913D-666A6EF4973D}" type="pres">
      <dgm:prSet presAssocID="{C6258671-5FC1-40CD-A8B7-728434A615C8}" presName="textBox3b" presStyleLbl="revTx" presStyleIdx="1" presStyleCnt="3" custScaleY="80502" custLinFactNeighborX="16057" custLinFactNeighborY="15939">
        <dgm:presLayoutVars>
          <dgm:bulletEnabled val="1"/>
        </dgm:presLayoutVars>
      </dgm:prSet>
      <dgm:spPr/>
      <dgm:t>
        <a:bodyPr/>
        <a:lstStyle/>
        <a:p>
          <a:pPr rtl="1"/>
          <a:endParaRPr lang="he-IL"/>
        </a:p>
      </dgm:t>
    </dgm:pt>
    <dgm:pt modelId="{A67A9563-8F26-4DEA-8CE7-B82476D0D3F8}" type="pres">
      <dgm:prSet presAssocID="{3BFE89BF-673C-4B6C-9D3C-5EC0641248EF}" presName="bullet3c" presStyleLbl="node1" presStyleIdx="2" presStyleCnt="3" custLinFactX="-385459" custLinFactY="300000" custLinFactNeighborX="-400000" custLinFactNeighborY="304796"/>
      <dgm:spPr/>
    </dgm:pt>
    <dgm:pt modelId="{C2A47147-AD33-4308-9B13-FA19D4487C55}" type="pres">
      <dgm:prSet presAssocID="{3BFE89BF-673C-4B6C-9D3C-5EC0641248EF}" presName="textBox3c" presStyleLbl="revTx" presStyleIdx="2" presStyleCnt="3" custScaleY="51048" custLinFactNeighborX="19258" custLinFactNeighborY="-21947">
        <dgm:presLayoutVars>
          <dgm:bulletEnabled val="1"/>
        </dgm:presLayoutVars>
      </dgm:prSet>
      <dgm:spPr/>
      <dgm:t>
        <a:bodyPr/>
        <a:lstStyle/>
        <a:p>
          <a:pPr rtl="1"/>
          <a:endParaRPr lang="he-IL"/>
        </a:p>
      </dgm:t>
    </dgm:pt>
  </dgm:ptLst>
  <dgm:cxnLst>
    <dgm:cxn modelId="{39086D86-4608-435A-845D-27B754B6128D}" type="presOf" srcId="{3BFE89BF-673C-4B6C-9D3C-5EC0641248EF}" destId="{C2A47147-AD33-4308-9B13-FA19D4487C55}" srcOrd="0" destOrd="0" presId="urn:microsoft.com/office/officeart/2005/8/layout/arrow2"/>
    <dgm:cxn modelId="{7F069503-C02C-4B39-8F45-8D91D2211AFB}" type="presOf" srcId="{C6258671-5FC1-40CD-A8B7-728434A615C8}" destId="{A8941B62-5750-4CCE-913D-666A6EF4973D}" srcOrd="0" destOrd="0" presId="urn:microsoft.com/office/officeart/2005/8/layout/arrow2"/>
    <dgm:cxn modelId="{3074DA33-9424-4EC6-8377-2CAB7A127E3B}" type="presOf" srcId="{B36B01E6-7105-469A-A0A1-767F5C77B962}" destId="{D4092F45-5595-4C57-B3B2-B6239A55F101}" srcOrd="0" destOrd="0" presId="urn:microsoft.com/office/officeart/2005/8/layout/arrow2"/>
    <dgm:cxn modelId="{E81B1CC7-1C75-467D-81C7-99CCB091368D}" srcId="{B36B01E6-7105-469A-A0A1-767F5C77B962}" destId="{B4C101B1-866D-4C4A-9EB2-06D4779BCE05}" srcOrd="0" destOrd="0" parTransId="{220E91AC-FE6A-46A4-9256-5F0FC5B5A7B0}" sibTransId="{5A58405B-7F93-4ACA-914E-C39382944104}"/>
    <dgm:cxn modelId="{A7EB4A4C-C9F4-4B92-9F09-3F0E1C3D39FD}" srcId="{B36B01E6-7105-469A-A0A1-767F5C77B962}" destId="{3BFE89BF-673C-4B6C-9D3C-5EC0641248EF}" srcOrd="2" destOrd="0" parTransId="{A29E0AC8-588B-4DC9-93CF-04DE5D7B2161}" sibTransId="{955F9DF0-7426-492B-8BC7-E470C2981A68}"/>
    <dgm:cxn modelId="{636A9962-ECD3-4A92-A430-4CF38C36B4C9}" srcId="{B36B01E6-7105-469A-A0A1-767F5C77B962}" destId="{C6258671-5FC1-40CD-A8B7-728434A615C8}" srcOrd="1" destOrd="0" parTransId="{BC5367FC-6A92-4C1E-A857-1CEAEDF3749E}" sibTransId="{A774F1B6-1F94-4841-8FC6-40D71373E6CD}"/>
    <dgm:cxn modelId="{57D38A52-22AC-4E78-99A0-CE638C28ACB7}" type="presOf" srcId="{B4C101B1-866D-4C4A-9EB2-06D4779BCE05}" destId="{F78E8A4E-833F-4C9E-89B5-34D8365C7BCD}" srcOrd="0" destOrd="0" presId="urn:microsoft.com/office/officeart/2005/8/layout/arrow2"/>
    <dgm:cxn modelId="{3072C635-392D-4100-967F-80E8E2C1E229}" type="presParOf" srcId="{D4092F45-5595-4C57-B3B2-B6239A55F101}" destId="{D752DFC8-2E68-40C9-BA2E-9DFE67327804}" srcOrd="0" destOrd="0" presId="urn:microsoft.com/office/officeart/2005/8/layout/arrow2"/>
    <dgm:cxn modelId="{A6E975CB-EB2D-40A6-A035-F96F8420E67D}" type="presParOf" srcId="{D4092F45-5595-4C57-B3B2-B6239A55F101}" destId="{17760D14-9FB9-4D85-907C-155AA3BBB226}" srcOrd="1" destOrd="0" presId="urn:microsoft.com/office/officeart/2005/8/layout/arrow2"/>
    <dgm:cxn modelId="{376E518E-BCFC-45E9-A9FC-40D241A7D70B}" type="presParOf" srcId="{17760D14-9FB9-4D85-907C-155AA3BBB226}" destId="{5A271304-12B4-44D2-AAB7-EC5BBE8EB855}" srcOrd="0" destOrd="0" presId="urn:microsoft.com/office/officeart/2005/8/layout/arrow2"/>
    <dgm:cxn modelId="{DEAEA2E9-18D0-48F0-9A7B-7883892D8CF6}" type="presParOf" srcId="{17760D14-9FB9-4D85-907C-155AA3BBB226}" destId="{F78E8A4E-833F-4C9E-89B5-34D8365C7BCD}" srcOrd="1" destOrd="0" presId="urn:microsoft.com/office/officeart/2005/8/layout/arrow2"/>
    <dgm:cxn modelId="{52698E0F-6D2D-4FB5-A3A7-6B3C3CC49D46}" type="presParOf" srcId="{17760D14-9FB9-4D85-907C-155AA3BBB226}" destId="{D475CB18-AE33-4563-95F3-3DCAA47C5103}" srcOrd="2" destOrd="0" presId="urn:microsoft.com/office/officeart/2005/8/layout/arrow2"/>
    <dgm:cxn modelId="{3642D13D-6F3B-400D-BF6E-DE0A136782E5}" type="presParOf" srcId="{17760D14-9FB9-4D85-907C-155AA3BBB226}" destId="{A8941B62-5750-4CCE-913D-666A6EF4973D}" srcOrd="3" destOrd="0" presId="urn:microsoft.com/office/officeart/2005/8/layout/arrow2"/>
    <dgm:cxn modelId="{77FC43FE-F0D8-4113-9533-778961634584}" type="presParOf" srcId="{17760D14-9FB9-4D85-907C-155AA3BBB226}" destId="{A67A9563-8F26-4DEA-8CE7-B82476D0D3F8}" srcOrd="4" destOrd="0" presId="urn:microsoft.com/office/officeart/2005/8/layout/arrow2"/>
    <dgm:cxn modelId="{5A22038F-88A4-4ADC-AE73-A5A3B81EDF6B}" type="presParOf" srcId="{17760D14-9FB9-4D85-907C-155AA3BBB226}" destId="{C2A47147-AD33-4308-9B13-FA19D4487C55}" srcOrd="5" destOrd="0" presId="urn:microsoft.com/office/officeart/2005/8/layout/arrow2"/>
  </dgm:cxnLst>
  <dgm:bg/>
  <dgm:whole/>
  <dgm:extLst>
    <a:ext uri="http://schemas.microsoft.com/office/drawing/2008/diagram">
      <dsp:dataModelExt xmlns:dsp="http://schemas.microsoft.com/office/drawing/2008/diagram" relId="rId11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71FF8C9F-AA78-4E09-81CA-04AF89591F9D}" type="doc">
      <dgm:prSet loTypeId="urn:microsoft.com/office/officeart/2009/layout/CirclePictureHierarchy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68A1FD18-3855-4A76-8660-FBD2FCCAB93F}">
      <dgm:prSet phldrT="[Text]" custT="1"/>
      <dgm:spPr/>
      <dgm:t>
        <a:bodyPr/>
        <a:lstStyle/>
        <a:p>
          <a:pPr algn="ctr"/>
          <a:r>
            <a:rPr lang="en-US" sz="800" b="0" dirty="0" smtClean="0"/>
            <a:t>Senior Vice President </a:t>
          </a:r>
          <a:r>
            <a:rPr lang="en-US" sz="800" b="1" dirty="0" smtClean="0"/>
            <a:t>Jones</a:t>
          </a:r>
          <a:endParaRPr lang="en-US" sz="800" b="1" dirty="0"/>
        </a:p>
      </dgm:t>
    </dgm:pt>
    <dgm:pt modelId="{AA118D24-C2B0-4BF7-83E2-3A0F0B326B12}" type="parTrans" cxnId="{21946749-DDAF-45E0-9818-4C20F832DA52}">
      <dgm:prSet/>
      <dgm:spPr/>
      <dgm:t>
        <a:bodyPr/>
        <a:lstStyle/>
        <a:p>
          <a:endParaRPr lang="en-US"/>
        </a:p>
      </dgm:t>
    </dgm:pt>
    <dgm:pt modelId="{B9D3BE84-374B-468F-BA69-C4D6D4F95ADD}" type="sibTrans" cxnId="{21946749-DDAF-45E0-9818-4C20F832DA52}">
      <dgm:prSet/>
      <dgm:spPr/>
      <dgm:t>
        <a:bodyPr/>
        <a:lstStyle/>
        <a:p>
          <a:endParaRPr lang="en-US"/>
        </a:p>
      </dgm:t>
    </dgm:pt>
    <dgm:pt modelId="{DBE26E78-4CF9-4E47-A167-7310CD2B6C09}" type="asst">
      <dgm:prSet phldrT="[Text]" custT="1"/>
      <dgm:spPr/>
      <dgm:t>
        <a:bodyPr/>
        <a:lstStyle/>
        <a:p>
          <a:r>
            <a:rPr lang="en-US" sz="800" b="0" dirty="0" smtClean="0"/>
            <a:t>Exploration</a:t>
          </a:r>
          <a:r>
            <a:rPr lang="en-US" sz="800" b="1" dirty="0" smtClean="0"/>
            <a:t> William	</a:t>
          </a:r>
          <a:endParaRPr lang="en-US" sz="800" b="1" dirty="0"/>
        </a:p>
      </dgm:t>
    </dgm:pt>
    <dgm:pt modelId="{610EA1BE-36A6-401C-A7A4-618638505967}" type="parTrans" cxnId="{ACFC2413-C6D8-45F4-8174-4CD75FAF84CB}">
      <dgm:prSet/>
      <dgm:spPr/>
      <dgm:t>
        <a:bodyPr/>
        <a:lstStyle/>
        <a:p>
          <a:endParaRPr lang="en-US"/>
        </a:p>
      </dgm:t>
    </dgm:pt>
    <dgm:pt modelId="{3F7BAE7D-A742-4D30-BB93-97A507541EF2}" type="sibTrans" cxnId="{ACFC2413-C6D8-45F4-8174-4CD75FAF84CB}">
      <dgm:prSet/>
      <dgm:spPr/>
      <dgm:t>
        <a:bodyPr/>
        <a:lstStyle/>
        <a:p>
          <a:endParaRPr lang="en-US"/>
        </a:p>
      </dgm:t>
    </dgm:pt>
    <dgm:pt modelId="{8359975E-5811-4359-BD87-AB313D7AE858}">
      <dgm:prSet phldrT="[Text]" custT="1"/>
      <dgm:spPr/>
      <dgm:t>
        <a:bodyPr/>
        <a:lstStyle/>
        <a:p>
          <a:r>
            <a:rPr lang="en-US" sz="800" b="0" dirty="0" smtClean="0"/>
            <a:t>Drilling</a:t>
          </a:r>
          <a:r>
            <a:rPr lang="en-US" sz="800" b="1" dirty="0" smtClean="0"/>
            <a:t> Taylor</a:t>
          </a:r>
          <a:endParaRPr lang="en-US" sz="800" b="1" dirty="0"/>
        </a:p>
      </dgm:t>
    </dgm:pt>
    <dgm:pt modelId="{8235A1E6-BBC9-4DDB-8A20-C91E6FEC3C83}" type="parTrans" cxnId="{23D9D501-8A85-4BCD-A5C0-13663A183B2B}">
      <dgm:prSet/>
      <dgm:spPr/>
      <dgm:t>
        <a:bodyPr/>
        <a:lstStyle/>
        <a:p>
          <a:endParaRPr lang="en-US"/>
        </a:p>
      </dgm:t>
    </dgm:pt>
    <dgm:pt modelId="{5D2B0AC9-9D52-46D6-8491-B577664FA5BF}" type="sibTrans" cxnId="{23D9D501-8A85-4BCD-A5C0-13663A183B2B}">
      <dgm:prSet/>
      <dgm:spPr/>
      <dgm:t>
        <a:bodyPr/>
        <a:lstStyle/>
        <a:p>
          <a:endParaRPr lang="en-US"/>
        </a:p>
      </dgm:t>
    </dgm:pt>
    <dgm:pt modelId="{373FE320-67A7-4B2C-90E9-A19962C3BA91}">
      <dgm:prSet phldrT="[Text]" custT="1"/>
      <dgm:spPr/>
      <dgm:t>
        <a:bodyPr/>
        <a:lstStyle/>
        <a:p>
          <a:r>
            <a:rPr lang="en-US" sz="800" b="0" dirty="0" smtClean="0"/>
            <a:t>Production</a:t>
          </a:r>
          <a:r>
            <a:rPr lang="en-US" sz="800" b="1" dirty="0" smtClean="0"/>
            <a:t> Stock</a:t>
          </a:r>
          <a:endParaRPr lang="en-US" sz="800" b="1" dirty="0"/>
        </a:p>
      </dgm:t>
    </dgm:pt>
    <dgm:pt modelId="{40D5509E-F25A-4346-B55E-815A811A1F19}" type="parTrans" cxnId="{12662ABD-7E41-4379-8F6C-2E06889D7D4A}">
      <dgm:prSet/>
      <dgm:spPr/>
      <dgm:t>
        <a:bodyPr/>
        <a:lstStyle/>
        <a:p>
          <a:endParaRPr lang="en-US"/>
        </a:p>
      </dgm:t>
    </dgm:pt>
    <dgm:pt modelId="{4173E33E-B6F9-409B-991C-6780ABF3F4F5}" type="sibTrans" cxnId="{12662ABD-7E41-4379-8F6C-2E06889D7D4A}">
      <dgm:prSet/>
      <dgm:spPr/>
      <dgm:t>
        <a:bodyPr/>
        <a:lstStyle/>
        <a:p>
          <a:endParaRPr lang="en-US"/>
        </a:p>
      </dgm:t>
    </dgm:pt>
    <dgm:pt modelId="{D26859DE-5C6F-4A91-A6CD-953A0894B8BA}" type="asst">
      <dgm:prSet phldrT="[Text]" custT="1"/>
      <dgm:spPr/>
      <dgm:t>
        <a:bodyPr/>
        <a:lstStyle/>
        <a:p>
          <a:r>
            <a:rPr lang="en-US" sz="800" b="0" dirty="0" smtClean="0"/>
            <a:t>G&amp;G</a:t>
          </a:r>
          <a:r>
            <a:rPr lang="en-US" sz="800" b="1" dirty="0" smtClean="0"/>
            <a:t> Cohen</a:t>
          </a:r>
          <a:endParaRPr lang="en-US" sz="800" b="1" dirty="0"/>
        </a:p>
      </dgm:t>
    </dgm:pt>
    <dgm:pt modelId="{97517855-5125-4A91-B933-A77ACCF9C743}" type="parTrans" cxnId="{9801AC69-0828-4891-A952-9C5B46647BF2}">
      <dgm:prSet/>
      <dgm:spPr/>
      <dgm:t>
        <a:bodyPr/>
        <a:lstStyle/>
        <a:p>
          <a:endParaRPr lang="en-US"/>
        </a:p>
      </dgm:t>
    </dgm:pt>
    <dgm:pt modelId="{2433107E-9A88-4D4C-A2AD-D30A62428960}" type="sibTrans" cxnId="{9801AC69-0828-4891-A952-9C5B46647BF2}">
      <dgm:prSet/>
      <dgm:spPr/>
      <dgm:t>
        <a:bodyPr/>
        <a:lstStyle/>
        <a:p>
          <a:endParaRPr lang="en-US"/>
        </a:p>
      </dgm:t>
    </dgm:pt>
    <dgm:pt modelId="{0C58F9BF-81FE-4834-9C2B-70BA79F6AA9F}" type="asst">
      <dgm:prSet phldrT="[Text]" custT="1"/>
      <dgm:spPr/>
      <dgm:t>
        <a:bodyPr/>
        <a:lstStyle/>
        <a:p>
          <a:r>
            <a:rPr lang="en-US" sz="800" b="0" dirty="0" smtClean="0"/>
            <a:t>Petro physical </a:t>
          </a:r>
          <a:r>
            <a:rPr lang="en-US" sz="800" b="1" dirty="0" smtClean="0"/>
            <a:t>Cross</a:t>
          </a:r>
          <a:endParaRPr lang="en-US" sz="800" b="1" dirty="0"/>
        </a:p>
      </dgm:t>
    </dgm:pt>
    <dgm:pt modelId="{EB1BD40D-9416-4BFB-935C-BE23245D8892}" type="parTrans" cxnId="{B60915EB-7589-42AA-A358-5F677728397C}">
      <dgm:prSet/>
      <dgm:spPr/>
      <dgm:t>
        <a:bodyPr/>
        <a:lstStyle/>
        <a:p>
          <a:endParaRPr lang="en-US"/>
        </a:p>
      </dgm:t>
    </dgm:pt>
    <dgm:pt modelId="{C006F553-C744-4B77-93D3-B50140B8A9A3}" type="sibTrans" cxnId="{B60915EB-7589-42AA-A358-5F677728397C}">
      <dgm:prSet/>
      <dgm:spPr/>
      <dgm:t>
        <a:bodyPr/>
        <a:lstStyle/>
        <a:p>
          <a:endParaRPr lang="en-US"/>
        </a:p>
      </dgm:t>
    </dgm:pt>
    <dgm:pt modelId="{CD8E0A1B-F382-4307-93DD-9879C12D6BD1}" type="asst">
      <dgm:prSet phldrT="[Text]" custT="1"/>
      <dgm:spPr/>
      <dgm:t>
        <a:bodyPr/>
        <a:lstStyle/>
        <a:p>
          <a:r>
            <a:rPr lang="en-US" sz="800" b="1" dirty="0" smtClean="0"/>
            <a:t>Smith</a:t>
          </a:r>
          <a:endParaRPr lang="en-US" sz="800" b="1" dirty="0"/>
        </a:p>
      </dgm:t>
    </dgm:pt>
    <dgm:pt modelId="{7F527224-35A0-43A0-8D96-78B8D119542B}" type="parTrans" cxnId="{C4BEAF42-A2CE-4F46-842A-AD9291288172}">
      <dgm:prSet/>
      <dgm:spPr/>
      <dgm:t>
        <a:bodyPr/>
        <a:lstStyle/>
        <a:p>
          <a:endParaRPr lang="en-US"/>
        </a:p>
      </dgm:t>
    </dgm:pt>
    <dgm:pt modelId="{49AAD556-948A-4F4C-A05E-309005C7DCF8}" type="sibTrans" cxnId="{C4BEAF42-A2CE-4F46-842A-AD9291288172}">
      <dgm:prSet/>
      <dgm:spPr/>
      <dgm:t>
        <a:bodyPr/>
        <a:lstStyle/>
        <a:p>
          <a:endParaRPr lang="en-US"/>
        </a:p>
      </dgm:t>
    </dgm:pt>
    <dgm:pt modelId="{E6A01290-1596-4DEA-8EF9-67A2E2F2C9EE}" type="asst">
      <dgm:prSet phldrT="[Text]" custT="1"/>
      <dgm:spPr/>
      <dgm:t>
        <a:bodyPr/>
        <a:lstStyle/>
        <a:p>
          <a:r>
            <a:rPr lang="en-US" sz="800" b="1" dirty="0" smtClean="0"/>
            <a:t>Hughes</a:t>
          </a:r>
          <a:endParaRPr lang="en-US" sz="800" b="1" dirty="0"/>
        </a:p>
      </dgm:t>
    </dgm:pt>
    <dgm:pt modelId="{520BDE15-7A7E-4A00-A400-B89724ADB6E5}" type="parTrans" cxnId="{D8A5025F-1970-4C2B-A61C-2BFD3EEF9B26}">
      <dgm:prSet/>
      <dgm:spPr/>
      <dgm:t>
        <a:bodyPr/>
        <a:lstStyle/>
        <a:p>
          <a:endParaRPr lang="en-US"/>
        </a:p>
      </dgm:t>
    </dgm:pt>
    <dgm:pt modelId="{55D5375E-7E24-49AE-9A48-D359BF27A797}" type="sibTrans" cxnId="{D8A5025F-1970-4C2B-A61C-2BFD3EEF9B26}">
      <dgm:prSet/>
      <dgm:spPr/>
      <dgm:t>
        <a:bodyPr/>
        <a:lstStyle/>
        <a:p>
          <a:endParaRPr lang="en-US"/>
        </a:p>
      </dgm:t>
    </dgm:pt>
    <dgm:pt modelId="{390B3664-A6B6-4168-A491-EA6D6F698250}" type="asst">
      <dgm:prSet phldrT="[Text]" custT="1"/>
      <dgm:spPr/>
      <dgm:t>
        <a:bodyPr/>
        <a:lstStyle/>
        <a:p>
          <a:r>
            <a:rPr lang="en-US" sz="800" b="1" dirty="0" smtClean="0"/>
            <a:t>Ramirez</a:t>
          </a:r>
          <a:endParaRPr lang="en-US" sz="800" b="1" dirty="0"/>
        </a:p>
      </dgm:t>
    </dgm:pt>
    <dgm:pt modelId="{EC166F2C-F479-4E68-98EC-23198986E144}" type="parTrans" cxnId="{F7722348-9A9E-4A73-A475-F96D27C541CA}">
      <dgm:prSet/>
      <dgm:spPr/>
      <dgm:t>
        <a:bodyPr/>
        <a:lstStyle/>
        <a:p>
          <a:endParaRPr lang="en-US"/>
        </a:p>
      </dgm:t>
    </dgm:pt>
    <dgm:pt modelId="{FA0FC231-5B0C-476B-9E80-D5725FC440ED}" type="sibTrans" cxnId="{F7722348-9A9E-4A73-A475-F96D27C541CA}">
      <dgm:prSet/>
      <dgm:spPr/>
      <dgm:t>
        <a:bodyPr/>
        <a:lstStyle/>
        <a:p>
          <a:endParaRPr lang="en-US"/>
        </a:p>
      </dgm:t>
    </dgm:pt>
    <dgm:pt modelId="{4EA897B3-1DA0-4042-A6E0-9DE5445D8380}" type="asst">
      <dgm:prSet phldrT="[Text]" custT="1"/>
      <dgm:spPr/>
      <dgm:t>
        <a:bodyPr/>
        <a:lstStyle/>
        <a:p>
          <a:r>
            <a:rPr lang="en-US" sz="800" b="1" dirty="0" smtClean="0"/>
            <a:t>Bell</a:t>
          </a:r>
          <a:endParaRPr lang="en-US" sz="800" b="1" dirty="0"/>
        </a:p>
      </dgm:t>
    </dgm:pt>
    <dgm:pt modelId="{38F2C1C4-5DC1-4B32-9427-FB975644C4A1}" type="parTrans" cxnId="{2DC1620F-3553-46F1-82FC-453CE9E11767}">
      <dgm:prSet/>
      <dgm:spPr/>
      <dgm:t>
        <a:bodyPr/>
        <a:lstStyle/>
        <a:p>
          <a:endParaRPr lang="en-US"/>
        </a:p>
      </dgm:t>
    </dgm:pt>
    <dgm:pt modelId="{BE844C67-9070-48DB-B8C6-0F34C70B86B8}" type="sibTrans" cxnId="{2DC1620F-3553-46F1-82FC-453CE9E11767}">
      <dgm:prSet/>
      <dgm:spPr/>
      <dgm:t>
        <a:bodyPr/>
        <a:lstStyle/>
        <a:p>
          <a:endParaRPr lang="en-US"/>
        </a:p>
      </dgm:t>
    </dgm:pt>
    <dgm:pt modelId="{A2BDC659-55E8-449E-BEDA-2993EA1867FC}" type="asst">
      <dgm:prSet phldrT="[Text]" custT="1"/>
      <dgm:spPr/>
      <dgm:t>
        <a:bodyPr/>
        <a:lstStyle/>
        <a:p>
          <a:r>
            <a:rPr lang="en-US" sz="800" b="1" dirty="0" smtClean="0"/>
            <a:t>Cole</a:t>
          </a:r>
          <a:endParaRPr lang="en-US" sz="800" b="1" dirty="0"/>
        </a:p>
      </dgm:t>
    </dgm:pt>
    <dgm:pt modelId="{46930A71-92B7-43B3-A7CA-3F73E3C27CB7}" type="parTrans" cxnId="{FF7A4762-5E72-4CC1-9EF2-51B9C82627CB}">
      <dgm:prSet/>
      <dgm:spPr/>
      <dgm:t>
        <a:bodyPr/>
        <a:lstStyle/>
        <a:p>
          <a:endParaRPr lang="en-US"/>
        </a:p>
      </dgm:t>
    </dgm:pt>
    <dgm:pt modelId="{E1E4F048-19EF-4D25-AF41-7C863D7BFB7E}" type="sibTrans" cxnId="{FF7A4762-5E72-4CC1-9EF2-51B9C82627CB}">
      <dgm:prSet/>
      <dgm:spPr/>
      <dgm:t>
        <a:bodyPr/>
        <a:lstStyle/>
        <a:p>
          <a:endParaRPr lang="en-US"/>
        </a:p>
      </dgm:t>
    </dgm:pt>
    <dgm:pt modelId="{8A191E52-CDB9-4A27-A817-5CD53ED4ABD3}" type="asst">
      <dgm:prSet phldrT="[Text]" custT="1"/>
      <dgm:spPr/>
      <dgm:t>
        <a:bodyPr/>
        <a:lstStyle/>
        <a:p>
          <a:r>
            <a:rPr lang="en-US" sz="800" b="1" dirty="0" err="1" smtClean="0"/>
            <a:t>Hussain</a:t>
          </a:r>
          <a:endParaRPr lang="en-US" sz="800" b="1" dirty="0"/>
        </a:p>
      </dgm:t>
    </dgm:pt>
    <dgm:pt modelId="{5F3C436D-2F9C-4618-B137-621D929F755C}" type="parTrans" cxnId="{6D9F9633-76FD-4C0B-9CBD-2FE9EFAD8B80}">
      <dgm:prSet/>
      <dgm:spPr/>
      <dgm:t>
        <a:bodyPr/>
        <a:lstStyle/>
        <a:p>
          <a:endParaRPr lang="en-US"/>
        </a:p>
      </dgm:t>
    </dgm:pt>
    <dgm:pt modelId="{788B212D-4982-471A-B4DE-9EF6A7B0C28F}" type="sibTrans" cxnId="{6D9F9633-76FD-4C0B-9CBD-2FE9EFAD8B80}">
      <dgm:prSet/>
      <dgm:spPr/>
      <dgm:t>
        <a:bodyPr/>
        <a:lstStyle/>
        <a:p>
          <a:endParaRPr lang="en-US"/>
        </a:p>
      </dgm:t>
    </dgm:pt>
    <dgm:pt modelId="{04161BBB-1A6C-46E2-A1FA-9FF74FC76398}" type="asst">
      <dgm:prSet phldrT="[Text]" custT="1"/>
      <dgm:spPr/>
      <dgm:t>
        <a:bodyPr/>
        <a:lstStyle/>
        <a:p>
          <a:r>
            <a:rPr lang="en-US" sz="800" b="1" dirty="0" smtClean="0"/>
            <a:t>Kelly</a:t>
          </a:r>
          <a:endParaRPr lang="en-US" sz="800" b="1" dirty="0"/>
        </a:p>
      </dgm:t>
    </dgm:pt>
    <dgm:pt modelId="{E28C45E0-3CD6-4EEF-B057-27C967B182C8}" type="parTrans" cxnId="{B60B2926-1F3E-4B74-B587-6D0A48E0F33F}">
      <dgm:prSet/>
      <dgm:spPr/>
      <dgm:t>
        <a:bodyPr/>
        <a:lstStyle/>
        <a:p>
          <a:endParaRPr lang="en-US"/>
        </a:p>
      </dgm:t>
    </dgm:pt>
    <dgm:pt modelId="{3F98B88A-FC19-4599-BA4B-9618EC664116}" type="sibTrans" cxnId="{B60B2926-1F3E-4B74-B587-6D0A48E0F33F}">
      <dgm:prSet/>
      <dgm:spPr/>
      <dgm:t>
        <a:bodyPr/>
        <a:lstStyle/>
        <a:p>
          <a:endParaRPr lang="en-US"/>
        </a:p>
      </dgm:t>
    </dgm:pt>
    <dgm:pt modelId="{FE81D259-89F3-4A29-B03B-3859A6CFA0C1}" type="asst">
      <dgm:prSet phldrT="[Text]" custT="1"/>
      <dgm:spPr/>
      <dgm:t>
        <a:bodyPr/>
        <a:lstStyle/>
        <a:p>
          <a:r>
            <a:rPr lang="en-US" sz="800" b="1" dirty="0" smtClean="0"/>
            <a:t>Andrews</a:t>
          </a:r>
          <a:endParaRPr lang="en-US" sz="800" b="1" dirty="0"/>
        </a:p>
      </dgm:t>
    </dgm:pt>
    <dgm:pt modelId="{916218AD-B47E-4914-8FE3-E43DEA07FEB4}" type="parTrans" cxnId="{6FC3548E-89E6-441D-BD5D-63A5A47A5194}">
      <dgm:prSet/>
      <dgm:spPr/>
      <dgm:t>
        <a:bodyPr/>
        <a:lstStyle/>
        <a:p>
          <a:endParaRPr lang="en-US"/>
        </a:p>
      </dgm:t>
    </dgm:pt>
    <dgm:pt modelId="{3255F5D1-8901-4770-A923-28931993B177}" type="sibTrans" cxnId="{6FC3548E-89E6-441D-BD5D-63A5A47A5194}">
      <dgm:prSet/>
      <dgm:spPr/>
      <dgm:t>
        <a:bodyPr/>
        <a:lstStyle/>
        <a:p>
          <a:endParaRPr lang="en-US"/>
        </a:p>
      </dgm:t>
    </dgm:pt>
    <dgm:pt modelId="{079BC74A-2464-44D8-A525-862A46E73893}">
      <dgm:prSet phldrT="[Text]" custT="1"/>
      <dgm:spPr/>
      <dgm:t>
        <a:bodyPr/>
        <a:lstStyle/>
        <a:p>
          <a:r>
            <a:rPr lang="en-US" sz="800" b="1" dirty="0" err="1" smtClean="0"/>
            <a:t>Sen</a:t>
          </a:r>
          <a:endParaRPr lang="en-US" sz="800" b="1" dirty="0"/>
        </a:p>
      </dgm:t>
    </dgm:pt>
    <dgm:pt modelId="{3C8DA8EC-4739-42DA-94DD-7ED5C18059AB}" type="parTrans" cxnId="{4B6E5C03-5937-458D-BECF-E61174F7C913}">
      <dgm:prSet/>
      <dgm:spPr/>
      <dgm:t>
        <a:bodyPr/>
        <a:lstStyle/>
        <a:p>
          <a:endParaRPr lang="en-US"/>
        </a:p>
      </dgm:t>
    </dgm:pt>
    <dgm:pt modelId="{202D4DBE-1F43-45C5-8AF0-FB76F25B516E}" type="sibTrans" cxnId="{4B6E5C03-5937-458D-BECF-E61174F7C913}">
      <dgm:prSet/>
      <dgm:spPr/>
      <dgm:t>
        <a:bodyPr/>
        <a:lstStyle/>
        <a:p>
          <a:endParaRPr lang="en-US"/>
        </a:p>
      </dgm:t>
    </dgm:pt>
    <dgm:pt modelId="{8592049F-2B39-420E-A373-3B3574710315}">
      <dgm:prSet phldrT="[Text]" custT="1"/>
      <dgm:spPr/>
      <dgm:t>
        <a:bodyPr/>
        <a:lstStyle/>
        <a:p>
          <a:r>
            <a:rPr lang="en-US" sz="800" b="1" dirty="0" smtClean="0"/>
            <a:t>Moore</a:t>
          </a:r>
          <a:endParaRPr lang="en-US" sz="800" b="1" dirty="0"/>
        </a:p>
      </dgm:t>
    </dgm:pt>
    <dgm:pt modelId="{DE184473-13CC-433B-9416-74A7076744BC}" type="parTrans" cxnId="{A6983C87-B99F-4E21-9037-6A33B3980AB7}">
      <dgm:prSet/>
      <dgm:spPr/>
      <dgm:t>
        <a:bodyPr/>
        <a:lstStyle/>
        <a:p>
          <a:endParaRPr lang="en-US"/>
        </a:p>
      </dgm:t>
    </dgm:pt>
    <dgm:pt modelId="{0874C058-9474-4972-83BA-1D995F347BBF}" type="sibTrans" cxnId="{A6983C87-B99F-4E21-9037-6A33B3980AB7}">
      <dgm:prSet/>
      <dgm:spPr/>
      <dgm:t>
        <a:bodyPr/>
        <a:lstStyle/>
        <a:p>
          <a:endParaRPr lang="en-US"/>
        </a:p>
      </dgm:t>
    </dgm:pt>
    <dgm:pt modelId="{BFF389A0-4E77-411C-8FC7-E295A42378FD}">
      <dgm:prSet phldrT="[Text]" custT="1"/>
      <dgm:spPr/>
      <dgm:t>
        <a:bodyPr/>
        <a:lstStyle/>
        <a:p>
          <a:r>
            <a:rPr lang="en-US" sz="800" b="1" dirty="0" smtClean="0"/>
            <a:t>Miller</a:t>
          </a:r>
          <a:endParaRPr lang="en-US" sz="800" b="1" dirty="0"/>
        </a:p>
      </dgm:t>
    </dgm:pt>
    <dgm:pt modelId="{35D7FB3E-E575-48DC-BAC6-9FA4AFD5030F}" type="parTrans" cxnId="{20DEC6CF-8309-49F7-A518-E91A35AB7DD0}">
      <dgm:prSet/>
      <dgm:spPr/>
      <dgm:t>
        <a:bodyPr/>
        <a:lstStyle/>
        <a:p>
          <a:endParaRPr lang="en-US"/>
        </a:p>
      </dgm:t>
    </dgm:pt>
    <dgm:pt modelId="{CF7C89E7-2F63-49A9-854D-174766952E17}" type="sibTrans" cxnId="{20DEC6CF-8309-49F7-A518-E91A35AB7DD0}">
      <dgm:prSet/>
      <dgm:spPr/>
      <dgm:t>
        <a:bodyPr/>
        <a:lstStyle/>
        <a:p>
          <a:endParaRPr lang="en-US"/>
        </a:p>
      </dgm:t>
    </dgm:pt>
    <dgm:pt modelId="{521DEB37-E5BE-4D99-9DBD-C776E2AD4794}">
      <dgm:prSet phldrT="[Text]" custT="1"/>
      <dgm:spPr/>
      <dgm:t>
        <a:bodyPr/>
        <a:lstStyle/>
        <a:p>
          <a:r>
            <a:rPr lang="en-US" sz="800" b="0" dirty="0" smtClean="0"/>
            <a:t>Production</a:t>
          </a:r>
          <a:r>
            <a:rPr lang="en-US" sz="800" b="1" dirty="0" smtClean="0"/>
            <a:t> O’Brien</a:t>
          </a:r>
          <a:endParaRPr lang="en-US" sz="800" b="1" dirty="0"/>
        </a:p>
      </dgm:t>
    </dgm:pt>
    <dgm:pt modelId="{73F6A850-1EFD-4AE3-8A97-2FE6F98973C3}" type="parTrans" cxnId="{D11FD70E-68F7-4794-96D4-F41F0C47B95F}">
      <dgm:prSet/>
      <dgm:spPr/>
      <dgm:t>
        <a:bodyPr/>
        <a:lstStyle/>
        <a:p>
          <a:endParaRPr lang="en-US"/>
        </a:p>
      </dgm:t>
    </dgm:pt>
    <dgm:pt modelId="{1F6A8A2E-76B9-4FBD-8130-43378714AE48}" type="sibTrans" cxnId="{D11FD70E-68F7-4794-96D4-F41F0C47B95F}">
      <dgm:prSet/>
      <dgm:spPr/>
      <dgm:t>
        <a:bodyPr/>
        <a:lstStyle/>
        <a:p>
          <a:endParaRPr lang="en-US"/>
        </a:p>
      </dgm:t>
    </dgm:pt>
    <dgm:pt modelId="{8EB42268-A220-4F46-B95B-723BF0494539}">
      <dgm:prSet phldrT="[Text]" custT="1"/>
      <dgm:spPr/>
      <dgm:t>
        <a:bodyPr/>
        <a:lstStyle/>
        <a:p>
          <a:r>
            <a:rPr lang="en-US" sz="800" b="1" dirty="0" smtClean="0"/>
            <a:t>Paine</a:t>
          </a:r>
          <a:endParaRPr lang="en-US" sz="800" b="1" dirty="0"/>
        </a:p>
      </dgm:t>
    </dgm:pt>
    <dgm:pt modelId="{1338D1E3-61BA-4A99-8A63-E25F8C266C3A}" type="parTrans" cxnId="{EAB743ED-717C-47F1-B230-40D523D17665}">
      <dgm:prSet/>
      <dgm:spPr/>
      <dgm:t>
        <a:bodyPr/>
        <a:lstStyle/>
        <a:p>
          <a:endParaRPr lang="en-US"/>
        </a:p>
      </dgm:t>
    </dgm:pt>
    <dgm:pt modelId="{16A979C2-F08F-492E-A00E-1888693529FF}" type="sibTrans" cxnId="{EAB743ED-717C-47F1-B230-40D523D17665}">
      <dgm:prSet/>
      <dgm:spPr/>
      <dgm:t>
        <a:bodyPr/>
        <a:lstStyle/>
        <a:p>
          <a:endParaRPr lang="en-US"/>
        </a:p>
      </dgm:t>
    </dgm:pt>
    <dgm:pt modelId="{E0487252-8E6C-428B-AB22-8725850499E4}">
      <dgm:prSet phldrT="[Text]" custT="1"/>
      <dgm:spPr/>
      <dgm:t>
        <a:bodyPr/>
        <a:lstStyle/>
        <a:p>
          <a:r>
            <a:rPr lang="en-US" sz="800" b="0" dirty="0" smtClean="0"/>
            <a:t>Reserve</a:t>
          </a:r>
          <a:r>
            <a:rPr lang="en-US" sz="800" b="1" dirty="0" smtClean="0"/>
            <a:t> Shapiro</a:t>
          </a:r>
          <a:endParaRPr lang="en-US" sz="800" b="1" dirty="0"/>
        </a:p>
      </dgm:t>
    </dgm:pt>
    <dgm:pt modelId="{423CA107-63C5-49A4-8BA2-0386A2B1E12B}" type="parTrans" cxnId="{422AB4CB-F6D2-4FF9-839C-57E45859597D}">
      <dgm:prSet/>
      <dgm:spPr/>
      <dgm:t>
        <a:bodyPr/>
        <a:lstStyle/>
        <a:p>
          <a:endParaRPr lang="en-US"/>
        </a:p>
      </dgm:t>
    </dgm:pt>
    <dgm:pt modelId="{E5E2B4A7-4D9A-4965-B0D4-B54605A6394F}" type="sibTrans" cxnId="{422AB4CB-F6D2-4FF9-839C-57E45859597D}">
      <dgm:prSet/>
      <dgm:spPr/>
      <dgm:t>
        <a:bodyPr/>
        <a:lstStyle/>
        <a:p>
          <a:endParaRPr lang="en-US"/>
        </a:p>
      </dgm:t>
    </dgm:pt>
    <dgm:pt modelId="{DA0473F1-948B-4D4E-9FAA-2A2BE7387665}">
      <dgm:prSet phldrT="[Text]" custT="1"/>
      <dgm:spPr/>
      <dgm:t>
        <a:bodyPr/>
        <a:lstStyle/>
        <a:p>
          <a:endParaRPr lang="en-US" sz="800" b="1" dirty="0"/>
        </a:p>
      </dgm:t>
    </dgm:pt>
    <dgm:pt modelId="{FE91027D-6F1D-4295-B122-1368C3BA5C74}" type="parTrans" cxnId="{04B0FE3B-B480-43C6-8ADA-17CA65E957D6}">
      <dgm:prSet/>
      <dgm:spPr/>
      <dgm:t>
        <a:bodyPr/>
        <a:lstStyle/>
        <a:p>
          <a:endParaRPr lang="en-US"/>
        </a:p>
      </dgm:t>
    </dgm:pt>
    <dgm:pt modelId="{3F31E86B-F936-425F-AD91-7CE5DC8D3C02}" type="sibTrans" cxnId="{04B0FE3B-B480-43C6-8ADA-17CA65E957D6}">
      <dgm:prSet/>
      <dgm:spPr/>
      <dgm:t>
        <a:bodyPr/>
        <a:lstStyle/>
        <a:p>
          <a:endParaRPr lang="en-US"/>
        </a:p>
      </dgm:t>
    </dgm:pt>
    <dgm:pt modelId="{A40560BD-B3D6-435D-AC88-C82CD29FE114}" type="pres">
      <dgm:prSet presAssocID="{71FF8C9F-AA78-4E09-81CA-04AF89591F9D}" presName="hierChild1" presStyleCnt="0">
        <dgm:presLayoutVars>
          <dgm:chPref val="1"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en-US"/>
        </a:p>
      </dgm:t>
    </dgm:pt>
    <dgm:pt modelId="{ED1C87FB-838C-4A5E-B211-48209C4E8A5E}" type="pres">
      <dgm:prSet presAssocID="{68A1FD18-3855-4A76-8660-FBD2FCCAB93F}" presName="hierRoot1" presStyleCnt="0"/>
      <dgm:spPr/>
    </dgm:pt>
    <dgm:pt modelId="{C2E7A937-FD64-4520-AB29-5395ECB422D4}" type="pres">
      <dgm:prSet presAssocID="{68A1FD18-3855-4A76-8660-FBD2FCCAB93F}" presName="composite" presStyleCnt="0"/>
      <dgm:spPr/>
    </dgm:pt>
    <dgm:pt modelId="{3640FD09-5A59-4EB7-A604-32389A6E08C7}" type="pres">
      <dgm:prSet presAssocID="{68A1FD18-3855-4A76-8660-FBD2FCCAB93F}" presName="image" presStyleLbl="node0" presStyleIdx="0" presStyleCnt="2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6C516705-52E1-427E-9C96-B3DE93834C7D}" type="pres">
      <dgm:prSet presAssocID="{68A1FD18-3855-4A76-8660-FBD2FCCAB93F}" presName="text" presStyleLbl="revTx" presStyleIdx="0" presStyleCnt="21" custScaleX="252112" custLinFactNeighborX="66243" custLinFactNeighborY="-2529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E01656F3-6DF8-45A7-AFDE-C33B2636EC20}" type="pres">
      <dgm:prSet presAssocID="{68A1FD18-3855-4A76-8660-FBD2FCCAB93F}" presName="hierChild2" presStyleCnt="0"/>
      <dgm:spPr/>
    </dgm:pt>
    <dgm:pt modelId="{34581891-77BF-4F45-B033-FBB9FF2414D4}" type="pres">
      <dgm:prSet presAssocID="{610EA1BE-36A6-401C-A7A4-618638505967}" presName="Name10" presStyleLbl="parChTrans1D2" presStyleIdx="0" presStyleCnt="3"/>
      <dgm:spPr/>
      <dgm:t>
        <a:bodyPr/>
        <a:lstStyle/>
        <a:p>
          <a:endParaRPr lang="en-US"/>
        </a:p>
      </dgm:t>
    </dgm:pt>
    <dgm:pt modelId="{2EAD8C16-00CD-4F72-BA9F-806B5DA41808}" type="pres">
      <dgm:prSet presAssocID="{DBE26E78-4CF9-4E47-A167-7310CD2B6C09}" presName="hierRoot2" presStyleCnt="0"/>
      <dgm:spPr/>
    </dgm:pt>
    <dgm:pt modelId="{7E2AC5DB-1ECB-4216-BCA2-1EB288A277D2}" type="pres">
      <dgm:prSet presAssocID="{DBE26E78-4CF9-4E47-A167-7310CD2B6C09}" presName="composite2" presStyleCnt="0"/>
      <dgm:spPr/>
    </dgm:pt>
    <dgm:pt modelId="{AC65ABAE-B83D-4D67-A281-DF528B73AE3D}" type="pres">
      <dgm:prSet presAssocID="{DBE26E78-4CF9-4E47-A167-7310CD2B6C09}" presName="image2" presStyleLbl="asst1" presStyleIdx="0" presStyleCnt="11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4EBCB831-79B0-427D-8434-732AD99BC949}" type="pres">
      <dgm:prSet presAssocID="{DBE26E78-4CF9-4E47-A167-7310CD2B6C09}" presName="text2" presStyleLbl="revTx" presStyleIdx="1" presStyleCnt="21" custScaleX="161367" custLinFactNeighborX="24953" custLinFactNeighborY="-10146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AC320E6C-C468-4879-AB21-05593D4F8056}" type="pres">
      <dgm:prSet presAssocID="{DBE26E78-4CF9-4E47-A167-7310CD2B6C09}" presName="hierChild3" presStyleCnt="0"/>
      <dgm:spPr/>
    </dgm:pt>
    <dgm:pt modelId="{692C2FEC-31AC-4F1D-BC57-2EECB958D845}" type="pres">
      <dgm:prSet presAssocID="{97517855-5125-4A91-B933-A77ACCF9C743}" presName="Name17" presStyleLbl="parChTrans1D3" presStyleIdx="0" presStyleCnt="5"/>
      <dgm:spPr/>
      <dgm:t>
        <a:bodyPr/>
        <a:lstStyle/>
        <a:p>
          <a:endParaRPr lang="en-US"/>
        </a:p>
      </dgm:t>
    </dgm:pt>
    <dgm:pt modelId="{1A33A305-2D8B-4E52-9DAB-A6D4CE0A2316}" type="pres">
      <dgm:prSet presAssocID="{D26859DE-5C6F-4A91-A6CD-953A0894B8BA}" presName="hierRoot3" presStyleCnt="0"/>
      <dgm:spPr/>
    </dgm:pt>
    <dgm:pt modelId="{531A00ED-A8ED-4DB9-8301-74970E43ACA0}" type="pres">
      <dgm:prSet presAssocID="{D26859DE-5C6F-4A91-A6CD-953A0894B8BA}" presName="composite3" presStyleCnt="0"/>
      <dgm:spPr/>
    </dgm:pt>
    <dgm:pt modelId="{4C32A367-37DE-4033-A314-619CE991C5AB}" type="pres">
      <dgm:prSet presAssocID="{D26859DE-5C6F-4A91-A6CD-953A0894B8BA}" presName="image3" presStyleLbl="asst1" presStyleIdx="1" presStyleCnt="11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B1309A03-A8FF-4A2D-A7B7-24EFBBD5E70B}" type="pres">
      <dgm:prSet presAssocID="{D26859DE-5C6F-4A91-A6CD-953A0894B8BA}" presName="text3" presStyleLbl="revTx" presStyleIdx="2" presStyleCnt="2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C9F8830C-E4DB-4FCF-AE57-6E2790FEE73F}" type="pres">
      <dgm:prSet presAssocID="{D26859DE-5C6F-4A91-A6CD-953A0894B8BA}" presName="hierChild4" presStyleCnt="0"/>
      <dgm:spPr/>
    </dgm:pt>
    <dgm:pt modelId="{9BB32F7A-DCAB-4400-8F03-258B3E4F934A}" type="pres">
      <dgm:prSet presAssocID="{7F527224-35A0-43A0-8D96-78B8D119542B}" presName="Name23" presStyleLbl="parChTrans1D4" presStyleIdx="0" presStyleCnt="11"/>
      <dgm:spPr/>
      <dgm:t>
        <a:bodyPr/>
        <a:lstStyle/>
        <a:p>
          <a:endParaRPr lang="en-US"/>
        </a:p>
      </dgm:t>
    </dgm:pt>
    <dgm:pt modelId="{F41F8EB1-CA48-474A-B817-2C2A6A1436F1}" type="pres">
      <dgm:prSet presAssocID="{CD8E0A1B-F382-4307-93DD-9879C12D6BD1}" presName="hierRoot4" presStyleCnt="0"/>
      <dgm:spPr/>
    </dgm:pt>
    <dgm:pt modelId="{31CD5EA1-8292-42E7-98FC-9480339B48DC}" type="pres">
      <dgm:prSet presAssocID="{CD8E0A1B-F382-4307-93DD-9879C12D6BD1}" presName="composite4" presStyleCnt="0"/>
      <dgm:spPr/>
    </dgm:pt>
    <dgm:pt modelId="{12B18FCB-B7B5-4670-9D89-1442DD592EC6}" type="pres">
      <dgm:prSet presAssocID="{CD8E0A1B-F382-4307-93DD-9879C12D6BD1}" presName="image4" presStyleLbl="asst1" presStyleIdx="2" presStyleCnt="11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FBAE25ED-C84A-4CB4-BF19-D04EDF5BF40F}" type="pres">
      <dgm:prSet presAssocID="{CD8E0A1B-F382-4307-93DD-9879C12D6BD1}" presName="text4" presStyleLbl="revTx" presStyleIdx="3" presStyleCnt="2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4268D438-5D2A-40C9-AE0B-9EA7F1160BA1}" type="pres">
      <dgm:prSet presAssocID="{CD8E0A1B-F382-4307-93DD-9879C12D6BD1}" presName="hierChild5" presStyleCnt="0"/>
      <dgm:spPr/>
    </dgm:pt>
    <dgm:pt modelId="{5CE688E1-2AD1-4CC9-BCB6-93A8FECFEF1C}" type="pres">
      <dgm:prSet presAssocID="{520BDE15-7A7E-4A00-A400-B89724ADB6E5}" presName="Name23" presStyleLbl="parChTrans1D4" presStyleIdx="1" presStyleCnt="11"/>
      <dgm:spPr/>
      <dgm:t>
        <a:bodyPr/>
        <a:lstStyle/>
        <a:p>
          <a:endParaRPr lang="en-US"/>
        </a:p>
      </dgm:t>
    </dgm:pt>
    <dgm:pt modelId="{0803CAAD-F6FF-467D-9132-7B21CF488C96}" type="pres">
      <dgm:prSet presAssocID="{E6A01290-1596-4DEA-8EF9-67A2E2F2C9EE}" presName="hierRoot4" presStyleCnt="0"/>
      <dgm:spPr/>
    </dgm:pt>
    <dgm:pt modelId="{B9CA49DF-89A6-4A1D-84CE-AE2B43F5EC29}" type="pres">
      <dgm:prSet presAssocID="{E6A01290-1596-4DEA-8EF9-67A2E2F2C9EE}" presName="composite4" presStyleCnt="0"/>
      <dgm:spPr/>
    </dgm:pt>
    <dgm:pt modelId="{D98EFC40-ED11-42C9-B023-008FC2F29BC8}" type="pres">
      <dgm:prSet presAssocID="{E6A01290-1596-4DEA-8EF9-67A2E2F2C9EE}" presName="image4" presStyleLbl="asst1" presStyleIdx="3" presStyleCnt="11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62AD89CF-69F4-42C5-9055-059814CA8491}" type="pres">
      <dgm:prSet presAssocID="{E6A01290-1596-4DEA-8EF9-67A2E2F2C9EE}" presName="text4" presStyleLbl="revTx" presStyleIdx="4" presStyleCnt="2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3C007048-48FF-4E7A-9FFB-21C44CCD488B}" type="pres">
      <dgm:prSet presAssocID="{E6A01290-1596-4DEA-8EF9-67A2E2F2C9EE}" presName="hierChild5" presStyleCnt="0"/>
      <dgm:spPr/>
    </dgm:pt>
    <dgm:pt modelId="{CB8F256D-3F55-434B-8738-F9566700BFD4}" type="pres">
      <dgm:prSet presAssocID="{EC166F2C-F479-4E68-98EC-23198986E144}" presName="Name23" presStyleLbl="parChTrans1D4" presStyleIdx="2" presStyleCnt="11"/>
      <dgm:spPr/>
      <dgm:t>
        <a:bodyPr/>
        <a:lstStyle/>
        <a:p>
          <a:endParaRPr lang="en-US"/>
        </a:p>
      </dgm:t>
    </dgm:pt>
    <dgm:pt modelId="{DA74B082-44E3-4F73-81F9-90B9B1D8792C}" type="pres">
      <dgm:prSet presAssocID="{390B3664-A6B6-4168-A491-EA6D6F698250}" presName="hierRoot4" presStyleCnt="0"/>
      <dgm:spPr/>
    </dgm:pt>
    <dgm:pt modelId="{EA1F2C07-48FE-4627-8BC9-2999C377B8CD}" type="pres">
      <dgm:prSet presAssocID="{390B3664-A6B6-4168-A491-EA6D6F698250}" presName="composite4" presStyleCnt="0"/>
      <dgm:spPr/>
    </dgm:pt>
    <dgm:pt modelId="{6840253F-BC56-4308-A809-04E6118C33A4}" type="pres">
      <dgm:prSet presAssocID="{390B3664-A6B6-4168-A491-EA6D6F698250}" presName="image4" presStyleLbl="asst1" presStyleIdx="4" presStyleCnt="11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843F204D-3C2F-4D86-A0C8-5E2CBD3EF563}" type="pres">
      <dgm:prSet presAssocID="{390B3664-A6B6-4168-A491-EA6D6F698250}" presName="text4" presStyleLbl="revTx" presStyleIdx="5" presStyleCnt="2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E621C12E-7943-4737-BE02-8B98CE8D64A2}" type="pres">
      <dgm:prSet presAssocID="{390B3664-A6B6-4168-A491-EA6D6F698250}" presName="hierChild5" presStyleCnt="0"/>
      <dgm:spPr/>
    </dgm:pt>
    <dgm:pt modelId="{8A88ECC1-B12F-4813-8BB6-A9BCEF7C0D28}" type="pres">
      <dgm:prSet presAssocID="{38F2C1C4-5DC1-4B32-9427-FB975644C4A1}" presName="Name23" presStyleLbl="parChTrans1D4" presStyleIdx="3" presStyleCnt="11"/>
      <dgm:spPr/>
      <dgm:t>
        <a:bodyPr/>
        <a:lstStyle/>
        <a:p>
          <a:endParaRPr lang="en-US"/>
        </a:p>
      </dgm:t>
    </dgm:pt>
    <dgm:pt modelId="{83EF30B0-1CAD-4FE9-B684-3AA5DB852CDA}" type="pres">
      <dgm:prSet presAssocID="{4EA897B3-1DA0-4042-A6E0-9DE5445D8380}" presName="hierRoot4" presStyleCnt="0"/>
      <dgm:spPr/>
    </dgm:pt>
    <dgm:pt modelId="{B67C4D9C-85D2-44C4-9D88-4E8C98135053}" type="pres">
      <dgm:prSet presAssocID="{4EA897B3-1DA0-4042-A6E0-9DE5445D8380}" presName="composite4" presStyleCnt="0"/>
      <dgm:spPr/>
    </dgm:pt>
    <dgm:pt modelId="{D945DF1D-D7BA-4E27-8254-D8AFE46831DC}" type="pres">
      <dgm:prSet presAssocID="{4EA897B3-1DA0-4042-A6E0-9DE5445D8380}" presName="image4" presStyleLbl="asst1" presStyleIdx="5" presStyleCnt="11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49EE991C-B140-4E55-BC48-90DD1A43754A}" type="pres">
      <dgm:prSet presAssocID="{4EA897B3-1DA0-4042-A6E0-9DE5445D8380}" presName="text4" presStyleLbl="revTx" presStyleIdx="6" presStyleCnt="2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57580416-B879-40AF-BD39-D7D3D0DA3529}" type="pres">
      <dgm:prSet presAssocID="{4EA897B3-1DA0-4042-A6E0-9DE5445D8380}" presName="hierChild5" presStyleCnt="0"/>
      <dgm:spPr/>
    </dgm:pt>
    <dgm:pt modelId="{C74FAF2A-4588-451F-90D6-4D4297F0358C}" type="pres">
      <dgm:prSet presAssocID="{46930A71-92B7-43B3-A7CA-3F73E3C27CB7}" presName="Name23" presStyleLbl="parChTrans1D4" presStyleIdx="4" presStyleCnt="11"/>
      <dgm:spPr/>
      <dgm:t>
        <a:bodyPr/>
        <a:lstStyle/>
        <a:p>
          <a:endParaRPr lang="en-US"/>
        </a:p>
      </dgm:t>
    </dgm:pt>
    <dgm:pt modelId="{DAD06F7C-40E5-4338-94F9-B97DD4EB0ACC}" type="pres">
      <dgm:prSet presAssocID="{A2BDC659-55E8-449E-BEDA-2993EA1867FC}" presName="hierRoot4" presStyleCnt="0"/>
      <dgm:spPr/>
    </dgm:pt>
    <dgm:pt modelId="{02647997-473D-4ED6-86C7-84E8998FCE4D}" type="pres">
      <dgm:prSet presAssocID="{A2BDC659-55E8-449E-BEDA-2993EA1867FC}" presName="composite4" presStyleCnt="0"/>
      <dgm:spPr/>
    </dgm:pt>
    <dgm:pt modelId="{6AC0388F-7740-4981-9E76-76A3BEF836EA}" type="pres">
      <dgm:prSet presAssocID="{A2BDC659-55E8-449E-BEDA-2993EA1867FC}" presName="image4" presStyleLbl="asst1" presStyleIdx="6" presStyleCnt="11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01811BE4-ECC6-40F4-BCF6-44D53AC2FDBE}" type="pres">
      <dgm:prSet presAssocID="{A2BDC659-55E8-449E-BEDA-2993EA1867FC}" presName="text4" presStyleLbl="revTx" presStyleIdx="7" presStyleCnt="2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8A2CDDC4-5257-4703-83FF-94739B80CC24}" type="pres">
      <dgm:prSet presAssocID="{A2BDC659-55E8-449E-BEDA-2993EA1867FC}" presName="hierChild5" presStyleCnt="0"/>
      <dgm:spPr/>
    </dgm:pt>
    <dgm:pt modelId="{4E8A78F4-F6B7-4BD0-97B1-B38BC646D3D1}" type="pres">
      <dgm:prSet presAssocID="{5F3C436D-2F9C-4618-B137-621D929F755C}" presName="Name23" presStyleLbl="parChTrans1D4" presStyleIdx="5" presStyleCnt="11"/>
      <dgm:spPr/>
      <dgm:t>
        <a:bodyPr/>
        <a:lstStyle/>
        <a:p>
          <a:endParaRPr lang="en-US"/>
        </a:p>
      </dgm:t>
    </dgm:pt>
    <dgm:pt modelId="{DC7AD6EE-2AED-4E5D-9A0D-7164E18FDFA9}" type="pres">
      <dgm:prSet presAssocID="{8A191E52-CDB9-4A27-A817-5CD53ED4ABD3}" presName="hierRoot4" presStyleCnt="0"/>
      <dgm:spPr/>
    </dgm:pt>
    <dgm:pt modelId="{772E0AD1-8398-469B-B261-A87FDBACDF23}" type="pres">
      <dgm:prSet presAssocID="{8A191E52-CDB9-4A27-A817-5CD53ED4ABD3}" presName="composite4" presStyleCnt="0"/>
      <dgm:spPr/>
    </dgm:pt>
    <dgm:pt modelId="{B0E1517F-F70D-4972-8B4A-B3E22234F253}" type="pres">
      <dgm:prSet presAssocID="{8A191E52-CDB9-4A27-A817-5CD53ED4ABD3}" presName="image4" presStyleLbl="asst1" presStyleIdx="7" presStyleCnt="11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966A3BF4-9295-43B0-964B-C09C17053DC9}" type="pres">
      <dgm:prSet presAssocID="{8A191E52-CDB9-4A27-A817-5CD53ED4ABD3}" presName="text4" presStyleLbl="revTx" presStyleIdx="8" presStyleCnt="2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2A697C51-BB6F-4720-9842-308E550576FB}" type="pres">
      <dgm:prSet presAssocID="{8A191E52-CDB9-4A27-A817-5CD53ED4ABD3}" presName="hierChild5" presStyleCnt="0"/>
      <dgm:spPr/>
    </dgm:pt>
    <dgm:pt modelId="{17D36768-1309-4187-BF75-2E16A893D64E}" type="pres">
      <dgm:prSet presAssocID="{E28C45E0-3CD6-4EEF-B057-27C967B182C8}" presName="Name23" presStyleLbl="parChTrans1D4" presStyleIdx="6" presStyleCnt="11"/>
      <dgm:spPr/>
      <dgm:t>
        <a:bodyPr/>
        <a:lstStyle/>
        <a:p>
          <a:endParaRPr lang="en-US"/>
        </a:p>
      </dgm:t>
    </dgm:pt>
    <dgm:pt modelId="{716F8C0C-DD3C-43F3-ADCD-0B4F7105E015}" type="pres">
      <dgm:prSet presAssocID="{04161BBB-1A6C-46E2-A1FA-9FF74FC76398}" presName="hierRoot4" presStyleCnt="0"/>
      <dgm:spPr/>
    </dgm:pt>
    <dgm:pt modelId="{8231F8FC-A7D0-44A1-84D7-CD2BF328607C}" type="pres">
      <dgm:prSet presAssocID="{04161BBB-1A6C-46E2-A1FA-9FF74FC76398}" presName="composite4" presStyleCnt="0"/>
      <dgm:spPr/>
    </dgm:pt>
    <dgm:pt modelId="{D78EF2A0-9B95-442B-A5A2-8D67969BCAD4}" type="pres">
      <dgm:prSet presAssocID="{04161BBB-1A6C-46E2-A1FA-9FF74FC76398}" presName="image4" presStyleLbl="asst1" presStyleIdx="8" presStyleCnt="11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C5621F12-D98F-497B-91DA-B0D546AD1613}" type="pres">
      <dgm:prSet presAssocID="{04161BBB-1A6C-46E2-A1FA-9FF74FC76398}" presName="text4" presStyleLbl="revTx" presStyleIdx="9" presStyleCnt="2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8CCB01A1-7048-4880-A5CC-F9362CE3E9BD}" type="pres">
      <dgm:prSet presAssocID="{04161BBB-1A6C-46E2-A1FA-9FF74FC76398}" presName="hierChild5" presStyleCnt="0"/>
      <dgm:spPr/>
    </dgm:pt>
    <dgm:pt modelId="{E4605978-DA3E-4EA6-926F-3C25476C182D}" type="pres">
      <dgm:prSet presAssocID="{EB1BD40D-9416-4BFB-935C-BE23245D8892}" presName="Name17" presStyleLbl="parChTrans1D3" presStyleIdx="1" presStyleCnt="5"/>
      <dgm:spPr/>
      <dgm:t>
        <a:bodyPr/>
        <a:lstStyle/>
        <a:p>
          <a:endParaRPr lang="en-US"/>
        </a:p>
      </dgm:t>
    </dgm:pt>
    <dgm:pt modelId="{DDD963AC-30EF-4C64-BFD9-2519875968B3}" type="pres">
      <dgm:prSet presAssocID="{0C58F9BF-81FE-4834-9C2B-70BA79F6AA9F}" presName="hierRoot3" presStyleCnt="0"/>
      <dgm:spPr/>
    </dgm:pt>
    <dgm:pt modelId="{2EAB58BD-99EE-40AF-B90A-283148DC5068}" type="pres">
      <dgm:prSet presAssocID="{0C58F9BF-81FE-4834-9C2B-70BA79F6AA9F}" presName="composite3" presStyleCnt="0"/>
      <dgm:spPr/>
    </dgm:pt>
    <dgm:pt modelId="{FB65EE58-4690-4DF4-9ABD-292AD4030CEE}" type="pres">
      <dgm:prSet presAssocID="{0C58F9BF-81FE-4834-9C2B-70BA79F6AA9F}" presName="image3" presStyleLbl="asst1" presStyleIdx="9" presStyleCnt="11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BB167A2C-3049-42FE-BFBF-65ACDBCE78E3}" type="pres">
      <dgm:prSet presAssocID="{0C58F9BF-81FE-4834-9C2B-70BA79F6AA9F}" presName="text3" presStyleLbl="revTx" presStyleIdx="10" presStyleCnt="2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2FBC46AA-0A55-4DBD-9ED2-0A34B4FD43B3}" type="pres">
      <dgm:prSet presAssocID="{0C58F9BF-81FE-4834-9C2B-70BA79F6AA9F}" presName="hierChild4" presStyleCnt="0"/>
      <dgm:spPr/>
    </dgm:pt>
    <dgm:pt modelId="{50CAD8F7-8D7C-40C8-A5CA-F150340A27FB}" type="pres">
      <dgm:prSet presAssocID="{916218AD-B47E-4914-8FE3-E43DEA07FEB4}" presName="Name23" presStyleLbl="parChTrans1D4" presStyleIdx="7" presStyleCnt="11"/>
      <dgm:spPr/>
      <dgm:t>
        <a:bodyPr/>
        <a:lstStyle/>
        <a:p>
          <a:endParaRPr lang="en-US"/>
        </a:p>
      </dgm:t>
    </dgm:pt>
    <dgm:pt modelId="{C1F76ADA-D677-45AA-B251-33C6EBEC5AF6}" type="pres">
      <dgm:prSet presAssocID="{FE81D259-89F3-4A29-B03B-3859A6CFA0C1}" presName="hierRoot4" presStyleCnt="0"/>
      <dgm:spPr/>
    </dgm:pt>
    <dgm:pt modelId="{E7095D1F-53F1-446A-A58B-1AA19D78C90F}" type="pres">
      <dgm:prSet presAssocID="{FE81D259-89F3-4A29-B03B-3859A6CFA0C1}" presName="composite4" presStyleCnt="0"/>
      <dgm:spPr/>
    </dgm:pt>
    <dgm:pt modelId="{A3E5F00B-CAA6-4018-A43F-08D3001A6FB4}" type="pres">
      <dgm:prSet presAssocID="{FE81D259-89F3-4A29-B03B-3859A6CFA0C1}" presName="image4" presStyleLbl="asst1" presStyleIdx="10" presStyleCnt="11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8316171F-D0B4-42CD-AE2D-D589DDA10E89}" type="pres">
      <dgm:prSet presAssocID="{FE81D259-89F3-4A29-B03B-3859A6CFA0C1}" presName="text4" presStyleLbl="revTx" presStyleIdx="11" presStyleCnt="2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3376E11B-9630-457D-91C9-847903B2ED20}" type="pres">
      <dgm:prSet presAssocID="{FE81D259-89F3-4A29-B03B-3859A6CFA0C1}" presName="hierChild5" presStyleCnt="0"/>
      <dgm:spPr/>
    </dgm:pt>
    <dgm:pt modelId="{7C0FEF59-A984-4059-A61D-6F24BF626B75}" type="pres">
      <dgm:prSet presAssocID="{8235A1E6-BBC9-4DDB-8A20-C91E6FEC3C83}" presName="Name10" presStyleLbl="parChTrans1D2" presStyleIdx="1" presStyleCnt="3"/>
      <dgm:spPr/>
      <dgm:t>
        <a:bodyPr/>
        <a:lstStyle/>
        <a:p>
          <a:endParaRPr lang="en-US"/>
        </a:p>
      </dgm:t>
    </dgm:pt>
    <dgm:pt modelId="{D91E068A-0222-470A-94A1-610CF3752FC4}" type="pres">
      <dgm:prSet presAssocID="{8359975E-5811-4359-BD87-AB313D7AE858}" presName="hierRoot2" presStyleCnt="0"/>
      <dgm:spPr/>
    </dgm:pt>
    <dgm:pt modelId="{8CAA1B60-B5D0-4172-9E2A-6B9474B0385F}" type="pres">
      <dgm:prSet presAssocID="{8359975E-5811-4359-BD87-AB313D7AE858}" presName="composite2" presStyleCnt="0"/>
      <dgm:spPr/>
    </dgm:pt>
    <dgm:pt modelId="{71FA9AB9-31FE-4837-B216-94FB47996E25}" type="pres">
      <dgm:prSet presAssocID="{8359975E-5811-4359-BD87-AB313D7AE858}" presName="image2" presStyleLbl="node2" presStyleIdx="0" presStyleCnt="2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BCB60F3F-16B7-441F-A518-CB21E2C44FBD}" type="pres">
      <dgm:prSet presAssocID="{8359975E-5811-4359-BD87-AB313D7AE858}" presName="text2" presStyleLbl="revTx" presStyleIdx="12" presStyleCnt="2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E318D730-7A58-4813-9F4D-4EE67CF74241}" type="pres">
      <dgm:prSet presAssocID="{8359975E-5811-4359-BD87-AB313D7AE858}" presName="hierChild3" presStyleCnt="0"/>
      <dgm:spPr/>
    </dgm:pt>
    <dgm:pt modelId="{CAB3622B-9291-4B89-8179-181E3303ECD3}" type="pres">
      <dgm:prSet presAssocID="{3C8DA8EC-4739-42DA-94DD-7ED5C18059AB}" presName="Name17" presStyleLbl="parChTrans1D3" presStyleIdx="2" presStyleCnt="5"/>
      <dgm:spPr/>
      <dgm:t>
        <a:bodyPr/>
        <a:lstStyle/>
        <a:p>
          <a:endParaRPr lang="en-US"/>
        </a:p>
      </dgm:t>
    </dgm:pt>
    <dgm:pt modelId="{6DBB0B2A-890E-4146-956E-EFFC3A3E08B6}" type="pres">
      <dgm:prSet presAssocID="{079BC74A-2464-44D8-A525-862A46E73893}" presName="hierRoot3" presStyleCnt="0"/>
      <dgm:spPr/>
    </dgm:pt>
    <dgm:pt modelId="{B537CC64-ACA9-4899-A10F-BF72795136AD}" type="pres">
      <dgm:prSet presAssocID="{079BC74A-2464-44D8-A525-862A46E73893}" presName="composite3" presStyleCnt="0"/>
      <dgm:spPr/>
    </dgm:pt>
    <dgm:pt modelId="{05E6B32A-518C-4262-A0B2-7F5662324E4A}" type="pres">
      <dgm:prSet presAssocID="{079BC74A-2464-44D8-A525-862A46E73893}" presName="image3" presStyleLbl="node3" presStyleIdx="0" presStyleCnt="3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C0B29E65-CB95-4E00-855F-26908053093D}" type="pres">
      <dgm:prSet presAssocID="{079BC74A-2464-44D8-A525-862A46E73893}" presName="text3" presStyleLbl="revTx" presStyleIdx="13" presStyleCnt="2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5112CB96-082F-46DB-90DF-B91D997D16C1}" type="pres">
      <dgm:prSet presAssocID="{079BC74A-2464-44D8-A525-862A46E73893}" presName="hierChild4" presStyleCnt="0"/>
      <dgm:spPr/>
    </dgm:pt>
    <dgm:pt modelId="{5D2D3814-AC63-4D84-9062-C21EDEDF418B}" type="pres">
      <dgm:prSet presAssocID="{DE184473-13CC-433B-9416-74A7076744BC}" presName="Name23" presStyleLbl="parChTrans1D4" presStyleIdx="8" presStyleCnt="11"/>
      <dgm:spPr/>
      <dgm:t>
        <a:bodyPr/>
        <a:lstStyle/>
        <a:p>
          <a:endParaRPr lang="en-US"/>
        </a:p>
      </dgm:t>
    </dgm:pt>
    <dgm:pt modelId="{CB6F221C-ACEB-40D0-890A-839B5B58C9E5}" type="pres">
      <dgm:prSet presAssocID="{8592049F-2B39-420E-A373-3B3574710315}" presName="hierRoot4" presStyleCnt="0"/>
      <dgm:spPr/>
    </dgm:pt>
    <dgm:pt modelId="{8F11035C-2292-40F1-9F7D-906D712636DE}" type="pres">
      <dgm:prSet presAssocID="{8592049F-2B39-420E-A373-3B3574710315}" presName="composite4" presStyleCnt="0"/>
      <dgm:spPr/>
    </dgm:pt>
    <dgm:pt modelId="{0CD5D4A2-50FC-4B56-B140-52E8AEEAB299}" type="pres">
      <dgm:prSet presAssocID="{8592049F-2B39-420E-A373-3B3574710315}" presName="image4" presStyleLbl="node4" presStyleIdx="0" presStyleCnt="3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27D3FF96-FB78-411E-90AB-76511E0C0C57}" type="pres">
      <dgm:prSet presAssocID="{8592049F-2B39-420E-A373-3B3574710315}" presName="text4" presStyleLbl="revTx" presStyleIdx="14" presStyleCnt="2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12CFCDA2-ECC9-48DF-869A-B085EAD300CF}" type="pres">
      <dgm:prSet presAssocID="{8592049F-2B39-420E-A373-3B3574710315}" presName="hierChild5" presStyleCnt="0"/>
      <dgm:spPr/>
    </dgm:pt>
    <dgm:pt modelId="{83C7354C-B5E4-4034-BAE0-5B34A88DE41B}" type="pres">
      <dgm:prSet presAssocID="{35D7FB3E-E575-48DC-BAC6-9FA4AFD5030F}" presName="Name23" presStyleLbl="parChTrans1D4" presStyleIdx="9" presStyleCnt="11"/>
      <dgm:spPr/>
      <dgm:t>
        <a:bodyPr/>
        <a:lstStyle/>
        <a:p>
          <a:endParaRPr lang="en-US"/>
        </a:p>
      </dgm:t>
    </dgm:pt>
    <dgm:pt modelId="{79C1F518-E4BC-43BE-80AE-B3FCB2D9DB47}" type="pres">
      <dgm:prSet presAssocID="{BFF389A0-4E77-411C-8FC7-E295A42378FD}" presName="hierRoot4" presStyleCnt="0"/>
      <dgm:spPr/>
    </dgm:pt>
    <dgm:pt modelId="{BB0EC043-9CDE-4072-A624-7DD1FDA7F923}" type="pres">
      <dgm:prSet presAssocID="{BFF389A0-4E77-411C-8FC7-E295A42378FD}" presName="composite4" presStyleCnt="0"/>
      <dgm:spPr/>
    </dgm:pt>
    <dgm:pt modelId="{E085F495-79AC-493B-82B7-923B47D45D69}" type="pres">
      <dgm:prSet presAssocID="{BFF389A0-4E77-411C-8FC7-E295A42378FD}" presName="image4" presStyleLbl="node4" presStyleIdx="1" presStyleCnt="3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977EFCD1-F238-4CC8-B40E-EEFC1C449FED}" type="pres">
      <dgm:prSet presAssocID="{BFF389A0-4E77-411C-8FC7-E295A42378FD}" presName="text4" presStyleLbl="revTx" presStyleIdx="15" presStyleCnt="2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0C5D5B8D-6931-4ADF-BA21-F85F81EDD9EE}" type="pres">
      <dgm:prSet presAssocID="{BFF389A0-4E77-411C-8FC7-E295A42378FD}" presName="hierChild5" presStyleCnt="0"/>
      <dgm:spPr/>
    </dgm:pt>
    <dgm:pt modelId="{4738E1EC-0AF6-4855-B896-781C5FDC39E2}" type="pres">
      <dgm:prSet presAssocID="{40D5509E-F25A-4346-B55E-815A811A1F19}" presName="Name10" presStyleLbl="parChTrans1D2" presStyleIdx="2" presStyleCnt="3"/>
      <dgm:spPr/>
      <dgm:t>
        <a:bodyPr/>
        <a:lstStyle/>
        <a:p>
          <a:endParaRPr lang="en-US"/>
        </a:p>
      </dgm:t>
    </dgm:pt>
    <dgm:pt modelId="{36491BC0-9D42-4A45-9960-2614B06E98DF}" type="pres">
      <dgm:prSet presAssocID="{373FE320-67A7-4B2C-90E9-A19962C3BA91}" presName="hierRoot2" presStyleCnt="0"/>
      <dgm:spPr/>
    </dgm:pt>
    <dgm:pt modelId="{354C3E93-0C7F-4FFD-86D7-C76A577BDF07}" type="pres">
      <dgm:prSet presAssocID="{373FE320-67A7-4B2C-90E9-A19962C3BA91}" presName="composite2" presStyleCnt="0"/>
      <dgm:spPr/>
    </dgm:pt>
    <dgm:pt modelId="{D18BD0E3-15E6-4947-A667-DB18BD3A7A6E}" type="pres">
      <dgm:prSet presAssocID="{373FE320-67A7-4B2C-90E9-A19962C3BA91}" presName="image2" presStyleLbl="node2" presStyleIdx="1" presStyleCnt="2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D07FB6C5-EE0A-46F8-82CE-1EA432D35449}" type="pres">
      <dgm:prSet presAssocID="{373FE320-67A7-4B2C-90E9-A19962C3BA91}" presName="text2" presStyleLbl="revTx" presStyleIdx="16" presStyleCnt="21" custScaleX="129272" custLinFactNeighborX="7319" custLinFactNeighborY="-16476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B512F3BE-0893-4DAB-9B70-692A0C882E94}" type="pres">
      <dgm:prSet presAssocID="{373FE320-67A7-4B2C-90E9-A19962C3BA91}" presName="hierChild3" presStyleCnt="0"/>
      <dgm:spPr/>
    </dgm:pt>
    <dgm:pt modelId="{3277DD36-0130-48B4-9B24-A7819CA5A216}" type="pres">
      <dgm:prSet presAssocID="{73F6A850-1EFD-4AE3-8A97-2FE6F98973C3}" presName="Name17" presStyleLbl="parChTrans1D3" presStyleIdx="3" presStyleCnt="5"/>
      <dgm:spPr/>
      <dgm:t>
        <a:bodyPr/>
        <a:lstStyle/>
        <a:p>
          <a:endParaRPr lang="en-US"/>
        </a:p>
      </dgm:t>
    </dgm:pt>
    <dgm:pt modelId="{F648053F-AF0D-447B-9502-13E055F32841}" type="pres">
      <dgm:prSet presAssocID="{521DEB37-E5BE-4D99-9DBD-C776E2AD4794}" presName="hierRoot3" presStyleCnt="0"/>
      <dgm:spPr/>
    </dgm:pt>
    <dgm:pt modelId="{4E3B4D5C-9C60-48CE-A29F-BE3B9C437BDF}" type="pres">
      <dgm:prSet presAssocID="{521DEB37-E5BE-4D99-9DBD-C776E2AD4794}" presName="composite3" presStyleCnt="0"/>
      <dgm:spPr/>
    </dgm:pt>
    <dgm:pt modelId="{74B07F5E-30F3-49F4-800F-EBE241419046}" type="pres">
      <dgm:prSet presAssocID="{521DEB37-E5BE-4D99-9DBD-C776E2AD4794}" presName="image3" presStyleLbl="node3" presStyleIdx="1" presStyleCnt="3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D975C944-0BC5-49B7-9CD8-138F1E6FD546}" type="pres">
      <dgm:prSet presAssocID="{521DEB37-E5BE-4D99-9DBD-C776E2AD4794}" presName="text3" presStyleLbl="revTx" presStyleIdx="17" presStyleCnt="21" custScaleX="121510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E3CFF2A0-52FD-4213-9BCC-6F5DAFCE85AB}" type="pres">
      <dgm:prSet presAssocID="{521DEB37-E5BE-4D99-9DBD-C776E2AD4794}" presName="hierChild4" presStyleCnt="0"/>
      <dgm:spPr/>
    </dgm:pt>
    <dgm:pt modelId="{F4066845-9284-4D87-A791-CE4F951553EF}" type="pres">
      <dgm:prSet presAssocID="{1338D1E3-61BA-4A99-8A63-E25F8C266C3A}" presName="Name23" presStyleLbl="parChTrans1D4" presStyleIdx="10" presStyleCnt="11"/>
      <dgm:spPr/>
      <dgm:t>
        <a:bodyPr/>
        <a:lstStyle/>
        <a:p>
          <a:endParaRPr lang="en-US"/>
        </a:p>
      </dgm:t>
    </dgm:pt>
    <dgm:pt modelId="{11B8812B-7572-49BD-844B-BEF1A0EE2809}" type="pres">
      <dgm:prSet presAssocID="{8EB42268-A220-4F46-B95B-723BF0494539}" presName="hierRoot4" presStyleCnt="0"/>
      <dgm:spPr/>
    </dgm:pt>
    <dgm:pt modelId="{9EBF7C22-2741-46BC-8078-7B315BEDDCC1}" type="pres">
      <dgm:prSet presAssocID="{8EB42268-A220-4F46-B95B-723BF0494539}" presName="composite4" presStyleCnt="0"/>
      <dgm:spPr/>
    </dgm:pt>
    <dgm:pt modelId="{288BF61F-951F-4F12-9901-0364D18A1B63}" type="pres">
      <dgm:prSet presAssocID="{8EB42268-A220-4F46-B95B-723BF0494539}" presName="image4" presStyleLbl="node4" presStyleIdx="2" presStyleCnt="3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CADC107D-4C60-4A86-8A11-77D79533CA2E}" type="pres">
      <dgm:prSet presAssocID="{8EB42268-A220-4F46-B95B-723BF0494539}" presName="text4" presStyleLbl="revTx" presStyleIdx="18" presStyleCnt="2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0819C31B-54FB-4B38-9053-DCCA3F2FEBD0}" type="pres">
      <dgm:prSet presAssocID="{8EB42268-A220-4F46-B95B-723BF0494539}" presName="hierChild5" presStyleCnt="0"/>
      <dgm:spPr/>
    </dgm:pt>
    <dgm:pt modelId="{52894184-9967-4758-AEB6-616FA21B9099}" type="pres">
      <dgm:prSet presAssocID="{423CA107-63C5-49A4-8BA2-0386A2B1E12B}" presName="Name17" presStyleLbl="parChTrans1D3" presStyleIdx="4" presStyleCnt="5"/>
      <dgm:spPr/>
      <dgm:t>
        <a:bodyPr/>
        <a:lstStyle/>
        <a:p>
          <a:endParaRPr lang="en-US"/>
        </a:p>
      </dgm:t>
    </dgm:pt>
    <dgm:pt modelId="{19E98274-137F-45A9-8F5B-D3F0031D287D}" type="pres">
      <dgm:prSet presAssocID="{E0487252-8E6C-428B-AB22-8725850499E4}" presName="hierRoot3" presStyleCnt="0"/>
      <dgm:spPr/>
    </dgm:pt>
    <dgm:pt modelId="{C60DF472-FAA2-4CA2-9F12-0EF7B031F891}" type="pres">
      <dgm:prSet presAssocID="{E0487252-8E6C-428B-AB22-8725850499E4}" presName="composite3" presStyleCnt="0"/>
      <dgm:spPr/>
    </dgm:pt>
    <dgm:pt modelId="{BAE9B2CA-AEE7-40CC-8A7B-D2C2BC478C17}" type="pres">
      <dgm:prSet presAssocID="{E0487252-8E6C-428B-AB22-8725850499E4}" presName="image3" presStyleLbl="node3" presStyleIdx="2" presStyleCnt="3"/>
      <dgm:spPr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</dgm:spPr>
      <dgm:t>
        <a:bodyPr/>
        <a:lstStyle/>
        <a:p>
          <a:endParaRPr lang="en-US"/>
        </a:p>
      </dgm:t>
    </dgm:pt>
    <dgm:pt modelId="{83E4ECE8-E48F-43A1-9500-269320C82AD2}" type="pres">
      <dgm:prSet presAssocID="{E0487252-8E6C-428B-AB22-8725850499E4}" presName="text3" presStyleLbl="revTx" presStyleIdx="19" presStyleCnt="2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923467DA-AAF8-452A-9F39-A9929BDFA3CA}" type="pres">
      <dgm:prSet presAssocID="{E0487252-8E6C-428B-AB22-8725850499E4}" presName="hierChild4" presStyleCnt="0"/>
      <dgm:spPr/>
    </dgm:pt>
    <dgm:pt modelId="{E39CFF19-CAA2-4996-B903-8CA8DC3636A5}" type="pres">
      <dgm:prSet presAssocID="{DA0473F1-948B-4D4E-9FAA-2A2BE7387665}" presName="hierRoot1" presStyleCnt="0"/>
      <dgm:spPr/>
    </dgm:pt>
    <dgm:pt modelId="{888CC775-1C40-4CDD-AB40-6A961EA9610A}" type="pres">
      <dgm:prSet presAssocID="{DA0473F1-948B-4D4E-9FAA-2A2BE7387665}" presName="composite" presStyleCnt="0"/>
      <dgm:spPr/>
    </dgm:pt>
    <dgm:pt modelId="{278E84E9-3027-4162-82F3-91532BCF8CA2}" type="pres">
      <dgm:prSet presAssocID="{DA0473F1-948B-4D4E-9FAA-2A2BE7387665}" presName="image" presStyleLbl="node0" presStyleIdx="1" presStyleCnt="2" custLinFactNeighborX="60344" custLinFactNeighborY="-3957"/>
      <dgm:spPr>
        <a:prstGeom prst="arc">
          <a:avLst/>
        </a:prstGeom>
        <a:blipFill>
          <a:blip xmlns:r="http://schemas.openxmlformats.org/officeDocument/2006/relationships"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l="-110000" r="-110000"/>
          </a:stretch>
        </a:blipFill>
      </dgm:spPr>
      <dgm:t>
        <a:bodyPr/>
        <a:lstStyle/>
        <a:p>
          <a:endParaRPr lang="en-US"/>
        </a:p>
      </dgm:t>
    </dgm:pt>
    <dgm:pt modelId="{4CCEE8E3-43D1-4EE5-81C5-8A4C706EE146}" type="pres">
      <dgm:prSet presAssocID="{DA0473F1-948B-4D4E-9FAA-2A2BE7387665}" presName="text" presStyleLbl="revTx" presStyleIdx="20" presStyleCnt="2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78F66F44-19B1-4CC2-89CC-E573FDB01C74}" type="pres">
      <dgm:prSet presAssocID="{DA0473F1-948B-4D4E-9FAA-2A2BE7387665}" presName="hierChild2" presStyleCnt="0"/>
      <dgm:spPr/>
    </dgm:pt>
  </dgm:ptLst>
  <dgm:cxnLst>
    <dgm:cxn modelId="{3502B482-265D-45C9-9D40-E7BABFD08334}" type="presOf" srcId="{8235A1E6-BBC9-4DDB-8A20-C91E6FEC3C83}" destId="{7C0FEF59-A984-4059-A61D-6F24BF626B75}" srcOrd="0" destOrd="0" presId="urn:microsoft.com/office/officeart/2009/layout/CirclePictureHierarchy"/>
    <dgm:cxn modelId="{A6983C87-B99F-4E21-9037-6A33B3980AB7}" srcId="{079BC74A-2464-44D8-A525-862A46E73893}" destId="{8592049F-2B39-420E-A373-3B3574710315}" srcOrd="0" destOrd="0" parTransId="{DE184473-13CC-433B-9416-74A7076744BC}" sibTransId="{0874C058-9474-4972-83BA-1D995F347BBF}"/>
    <dgm:cxn modelId="{61196619-4A6F-4EF5-B717-463AA7D5C005}" type="presOf" srcId="{E6A01290-1596-4DEA-8EF9-67A2E2F2C9EE}" destId="{62AD89CF-69F4-42C5-9055-059814CA8491}" srcOrd="0" destOrd="0" presId="urn:microsoft.com/office/officeart/2009/layout/CirclePictureHierarchy"/>
    <dgm:cxn modelId="{39932273-CBCF-42C7-81C7-7EFD1971EFB4}" type="presOf" srcId="{610EA1BE-36A6-401C-A7A4-618638505967}" destId="{34581891-77BF-4F45-B033-FBB9FF2414D4}" srcOrd="0" destOrd="0" presId="urn:microsoft.com/office/officeart/2009/layout/CirclePictureHierarchy"/>
    <dgm:cxn modelId="{F3FD54FE-8B9C-493D-B94D-5CACD77F5E31}" type="presOf" srcId="{35D7FB3E-E575-48DC-BAC6-9FA4AFD5030F}" destId="{83C7354C-B5E4-4034-BAE0-5B34A88DE41B}" srcOrd="0" destOrd="0" presId="urn:microsoft.com/office/officeart/2009/layout/CirclePictureHierarchy"/>
    <dgm:cxn modelId="{D11FD70E-68F7-4794-96D4-F41F0C47B95F}" srcId="{373FE320-67A7-4B2C-90E9-A19962C3BA91}" destId="{521DEB37-E5BE-4D99-9DBD-C776E2AD4794}" srcOrd="0" destOrd="0" parTransId="{73F6A850-1EFD-4AE3-8A97-2FE6F98973C3}" sibTransId="{1F6A8A2E-76B9-4FBD-8130-43378714AE48}"/>
    <dgm:cxn modelId="{390F40AE-300A-4EFA-BD22-D4885EB86E36}" type="presOf" srcId="{DA0473F1-948B-4D4E-9FAA-2A2BE7387665}" destId="{4CCEE8E3-43D1-4EE5-81C5-8A4C706EE146}" srcOrd="0" destOrd="0" presId="urn:microsoft.com/office/officeart/2009/layout/CirclePictureHierarchy"/>
    <dgm:cxn modelId="{20DEC6CF-8309-49F7-A518-E91A35AB7DD0}" srcId="{8592049F-2B39-420E-A373-3B3574710315}" destId="{BFF389A0-4E77-411C-8FC7-E295A42378FD}" srcOrd="0" destOrd="0" parTransId="{35D7FB3E-E575-48DC-BAC6-9FA4AFD5030F}" sibTransId="{CF7C89E7-2F63-49A9-854D-174766952E17}"/>
    <dgm:cxn modelId="{4B6E5C03-5937-458D-BECF-E61174F7C913}" srcId="{8359975E-5811-4359-BD87-AB313D7AE858}" destId="{079BC74A-2464-44D8-A525-862A46E73893}" srcOrd="0" destOrd="0" parTransId="{3C8DA8EC-4739-42DA-94DD-7ED5C18059AB}" sibTransId="{202D4DBE-1F43-45C5-8AF0-FB76F25B516E}"/>
    <dgm:cxn modelId="{285C852C-CA6E-4347-8222-3976E87FE8FA}" type="presOf" srcId="{BFF389A0-4E77-411C-8FC7-E295A42378FD}" destId="{977EFCD1-F238-4CC8-B40E-EEFC1C449FED}" srcOrd="0" destOrd="0" presId="urn:microsoft.com/office/officeart/2009/layout/CirclePictureHierarchy"/>
    <dgm:cxn modelId="{37BDE266-4211-4580-B63C-28C0B12C3CE1}" type="presOf" srcId="{A2BDC659-55E8-449E-BEDA-2993EA1867FC}" destId="{01811BE4-ECC6-40F4-BCF6-44D53AC2FDBE}" srcOrd="0" destOrd="0" presId="urn:microsoft.com/office/officeart/2009/layout/CirclePictureHierarchy"/>
    <dgm:cxn modelId="{6FC3548E-89E6-441D-BD5D-63A5A47A5194}" srcId="{0C58F9BF-81FE-4834-9C2B-70BA79F6AA9F}" destId="{FE81D259-89F3-4A29-B03B-3859A6CFA0C1}" srcOrd="0" destOrd="0" parTransId="{916218AD-B47E-4914-8FE3-E43DEA07FEB4}" sibTransId="{3255F5D1-8901-4770-A923-28931993B177}"/>
    <dgm:cxn modelId="{ACFC2413-C6D8-45F4-8174-4CD75FAF84CB}" srcId="{68A1FD18-3855-4A76-8660-FBD2FCCAB93F}" destId="{DBE26E78-4CF9-4E47-A167-7310CD2B6C09}" srcOrd="0" destOrd="0" parTransId="{610EA1BE-36A6-401C-A7A4-618638505967}" sibTransId="{3F7BAE7D-A742-4D30-BB93-97A507541EF2}"/>
    <dgm:cxn modelId="{FA0A3116-1E5D-4B6B-BB40-252021A9BBDF}" type="presOf" srcId="{5F3C436D-2F9C-4618-B137-621D929F755C}" destId="{4E8A78F4-F6B7-4BD0-97B1-B38BC646D3D1}" srcOrd="0" destOrd="0" presId="urn:microsoft.com/office/officeart/2009/layout/CirclePictureHierarchy"/>
    <dgm:cxn modelId="{E6F8AC9E-FEA9-43B7-97F2-3083D3BD6503}" type="presOf" srcId="{38F2C1C4-5DC1-4B32-9427-FB975644C4A1}" destId="{8A88ECC1-B12F-4813-8BB6-A9BCEF7C0D28}" srcOrd="0" destOrd="0" presId="urn:microsoft.com/office/officeart/2009/layout/CirclePictureHierarchy"/>
    <dgm:cxn modelId="{EAB743ED-717C-47F1-B230-40D523D17665}" srcId="{521DEB37-E5BE-4D99-9DBD-C776E2AD4794}" destId="{8EB42268-A220-4F46-B95B-723BF0494539}" srcOrd="0" destOrd="0" parTransId="{1338D1E3-61BA-4A99-8A63-E25F8C266C3A}" sibTransId="{16A979C2-F08F-492E-A00E-1888693529FF}"/>
    <dgm:cxn modelId="{DC4EB5F3-7464-443C-9CE5-A28E1FC4E2CF}" type="presOf" srcId="{EB1BD40D-9416-4BFB-935C-BE23245D8892}" destId="{E4605978-DA3E-4EA6-926F-3C25476C182D}" srcOrd="0" destOrd="0" presId="urn:microsoft.com/office/officeart/2009/layout/CirclePictureHierarchy"/>
    <dgm:cxn modelId="{35F3235C-8DBE-4E5C-8A24-9F3924F1236C}" type="presOf" srcId="{68A1FD18-3855-4A76-8660-FBD2FCCAB93F}" destId="{6C516705-52E1-427E-9C96-B3DE93834C7D}" srcOrd="0" destOrd="0" presId="urn:microsoft.com/office/officeart/2009/layout/CirclePictureHierarchy"/>
    <dgm:cxn modelId="{21946749-DDAF-45E0-9818-4C20F832DA52}" srcId="{71FF8C9F-AA78-4E09-81CA-04AF89591F9D}" destId="{68A1FD18-3855-4A76-8660-FBD2FCCAB93F}" srcOrd="0" destOrd="0" parTransId="{AA118D24-C2B0-4BF7-83E2-3A0F0B326B12}" sibTransId="{B9D3BE84-374B-468F-BA69-C4D6D4F95ADD}"/>
    <dgm:cxn modelId="{0FBEBD37-AE70-42A2-B61C-C7CFD25A970C}" type="presOf" srcId="{71FF8C9F-AA78-4E09-81CA-04AF89591F9D}" destId="{A40560BD-B3D6-435D-AC88-C82CD29FE114}" srcOrd="0" destOrd="0" presId="urn:microsoft.com/office/officeart/2009/layout/CirclePictureHierarchy"/>
    <dgm:cxn modelId="{57226CF0-9F9A-4B77-BA31-9A6AFD74CEAF}" type="presOf" srcId="{46930A71-92B7-43B3-A7CA-3F73E3C27CB7}" destId="{C74FAF2A-4588-451F-90D6-4D4297F0358C}" srcOrd="0" destOrd="0" presId="urn:microsoft.com/office/officeart/2009/layout/CirclePictureHierarchy"/>
    <dgm:cxn modelId="{9D408ECF-962E-4620-BE77-A51460331DB9}" type="presOf" srcId="{73F6A850-1EFD-4AE3-8A97-2FE6F98973C3}" destId="{3277DD36-0130-48B4-9B24-A7819CA5A216}" srcOrd="0" destOrd="0" presId="urn:microsoft.com/office/officeart/2009/layout/CirclePictureHierarchy"/>
    <dgm:cxn modelId="{D8A5025F-1970-4C2B-A61C-2BFD3EEF9B26}" srcId="{CD8E0A1B-F382-4307-93DD-9879C12D6BD1}" destId="{E6A01290-1596-4DEA-8EF9-67A2E2F2C9EE}" srcOrd="0" destOrd="0" parTransId="{520BDE15-7A7E-4A00-A400-B89724ADB6E5}" sibTransId="{55D5375E-7E24-49AE-9A48-D359BF27A797}"/>
    <dgm:cxn modelId="{2F46822D-D50B-45A1-9C48-B5D48D960C36}" type="presOf" srcId="{8EB42268-A220-4F46-B95B-723BF0494539}" destId="{CADC107D-4C60-4A86-8A11-77D79533CA2E}" srcOrd="0" destOrd="0" presId="urn:microsoft.com/office/officeart/2009/layout/CirclePictureHierarchy"/>
    <dgm:cxn modelId="{2C6B1DD0-C55E-4862-82BD-09129DCEB97A}" type="presOf" srcId="{EC166F2C-F479-4E68-98EC-23198986E144}" destId="{CB8F256D-3F55-434B-8738-F9566700BFD4}" srcOrd="0" destOrd="0" presId="urn:microsoft.com/office/officeart/2009/layout/CirclePictureHierarchy"/>
    <dgm:cxn modelId="{FCA617DF-1448-4959-966D-3D8AFBA42D35}" type="presOf" srcId="{E0487252-8E6C-428B-AB22-8725850499E4}" destId="{83E4ECE8-E48F-43A1-9500-269320C82AD2}" srcOrd="0" destOrd="0" presId="urn:microsoft.com/office/officeart/2009/layout/CirclePictureHierarchy"/>
    <dgm:cxn modelId="{0C9171BA-4646-46B8-8CC7-FB830E8C579E}" type="presOf" srcId="{390B3664-A6B6-4168-A491-EA6D6F698250}" destId="{843F204D-3C2F-4D86-A0C8-5E2CBD3EF563}" srcOrd="0" destOrd="0" presId="urn:microsoft.com/office/officeart/2009/layout/CirclePictureHierarchy"/>
    <dgm:cxn modelId="{6D9F9633-76FD-4C0B-9CBD-2FE9EFAD8B80}" srcId="{A2BDC659-55E8-449E-BEDA-2993EA1867FC}" destId="{8A191E52-CDB9-4A27-A817-5CD53ED4ABD3}" srcOrd="0" destOrd="0" parTransId="{5F3C436D-2F9C-4618-B137-621D929F755C}" sibTransId="{788B212D-4982-471A-B4DE-9EF6A7B0C28F}"/>
    <dgm:cxn modelId="{88429FDA-6598-4288-A76A-ADCB6A1B290A}" type="presOf" srcId="{3C8DA8EC-4739-42DA-94DD-7ED5C18059AB}" destId="{CAB3622B-9291-4B89-8179-181E3303ECD3}" srcOrd="0" destOrd="0" presId="urn:microsoft.com/office/officeart/2009/layout/CirclePictureHierarchy"/>
    <dgm:cxn modelId="{CB2CB6B2-B2E0-4DA4-8312-6563FB8BC411}" type="presOf" srcId="{521DEB37-E5BE-4D99-9DBD-C776E2AD4794}" destId="{D975C944-0BC5-49B7-9CD8-138F1E6FD546}" srcOrd="0" destOrd="0" presId="urn:microsoft.com/office/officeart/2009/layout/CirclePictureHierarchy"/>
    <dgm:cxn modelId="{23D9D501-8A85-4BCD-A5C0-13663A183B2B}" srcId="{68A1FD18-3855-4A76-8660-FBD2FCCAB93F}" destId="{8359975E-5811-4359-BD87-AB313D7AE858}" srcOrd="1" destOrd="0" parTransId="{8235A1E6-BBC9-4DDB-8A20-C91E6FEC3C83}" sibTransId="{5D2B0AC9-9D52-46D6-8491-B577664FA5BF}"/>
    <dgm:cxn modelId="{F784DBC7-A1EE-472F-80B6-4F614043051B}" type="presOf" srcId="{916218AD-B47E-4914-8FE3-E43DEA07FEB4}" destId="{50CAD8F7-8D7C-40C8-A5CA-F150340A27FB}" srcOrd="0" destOrd="0" presId="urn:microsoft.com/office/officeart/2009/layout/CirclePictureHierarchy"/>
    <dgm:cxn modelId="{B263CCB1-8B47-4E29-8604-CA64CF4240CE}" type="presOf" srcId="{E28C45E0-3CD6-4EEF-B057-27C967B182C8}" destId="{17D36768-1309-4187-BF75-2E16A893D64E}" srcOrd="0" destOrd="0" presId="urn:microsoft.com/office/officeart/2009/layout/CirclePictureHierarchy"/>
    <dgm:cxn modelId="{FF7A4762-5E72-4CC1-9EF2-51B9C82627CB}" srcId="{4EA897B3-1DA0-4042-A6E0-9DE5445D8380}" destId="{A2BDC659-55E8-449E-BEDA-2993EA1867FC}" srcOrd="0" destOrd="0" parTransId="{46930A71-92B7-43B3-A7CA-3F73E3C27CB7}" sibTransId="{E1E4F048-19EF-4D25-AF41-7C863D7BFB7E}"/>
    <dgm:cxn modelId="{74ECB21D-F05E-4513-AF3C-C35AF6107FC5}" type="presOf" srcId="{8592049F-2B39-420E-A373-3B3574710315}" destId="{27D3FF96-FB78-411E-90AB-76511E0C0C57}" srcOrd="0" destOrd="0" presId="urn:microsoft.com/office/officeart/2009/layout/CirclePictureHierarchy"/>
    <dgm:cxn modelId="{393DC410-1686-4D93-A749-D7F4DD280020}" type="presOf" srcId="{8A191E52-CDB9-4A27-A817-5CD53ED4ABD3}" destId="{966A3BF4-9295-43B0-964B-C09C17053DC9}" srcOrd="0" destOrd="0" presId="urn:microsoft.com/office/officeart/2009/layout/CirclePictureHierarchy"/>
    <dgm:cxn modelId="{225A5EED-E907-47C1-94E5-34062B982E10}" type="presOf" srcId="{0C58F9BF-81FE-4834-9C2B-70BA79F6AA9F}" destId="{BB167A2C-3049-42FE-BFBF-65ACDBCE78E3}" srcOrd="0" destOrd="0" presId="urn:microsoft.com/office/officeart/2009/layout/CirclePictureHierarchy"/>
    <dgm:cxn modelId="{85939110-4DF5-4EF2-80D8-161AD3E10BDC}" type="presOf" srcId="{DBE26E78-4CF9-4E47-A167-7310CD2B6C09}" destId="{4EBCB831-79B0-427D-8434-732AD99BC949}" srcOrd="0" destOrd="0" presId="urn:microsoft.com/office/officeart/2009/layout/CirclePictureHierarchy"/>
    <dgm:cxn modelId="{BB479716-474B-4F9B-AD7D-DB544E404C39}" type="presOf" srcId="{4EA897B3-1DA0-4042-A6E0-9DE5445D8380}" destId="{49EE991C-B140-4E55-BC48-90DD1A43754A}" srcOrd="0" destOrd="0" presId="urn:microsoft.com/office/officeart/2009/layout/CirclePictureHierarchy"/>
    <dgm:cxn modelId="{3A7BA76C-0792-4BD1-9638-5AB031DB8BA5}" type="presOf" srcId="{520BDE15-7A7E-4A00-A400-B89724ADB6E5}" destId="{5CE688E1-2AD1-4CC9-BCB6-93A8FECFEF1C}" srcOrd="0" destOrd="0" presId="urn:microsoft.com/office/officeart/2009/layout/CirclePictureHierarchy"/>
    <dgm:cxn modelId="{B60B2926-1F3E-4B74-B587-6D0A48E0F33F}" srcId="{8A191E52-CDB9-4A27-A817-5CD53ED4ABD3}" destId="{04161BBB-1A6C-46E2-A1FA-9FF74FC76398}" srcOrd="0" destOrd="0" parTransId="{E28C45E0-3CD6-4EEF-B057-27C967B182C8}" sibTransId="{3F98B88A-FC19-4599-BA4B-9618EC664116}"/>
    <dgm:cxn modelId="{422AB4CB-F6D2-4FF9-839C-57E45859597D}" srcId="{373FE320-67A7-4B2C-90E9-A19962C3BA91}" destId="{E0487252-8E6C-428B-AB22-8725850499E4}" srcOrd="1" destOrd="0" parTransId="{423CA107-63C5-49A4-8BA2-0386A2B1E12B}" sibTransId="{E5E2B4A7-4D9A-4965-B0D4-B54605A6394F}"/>
    <dgm:cxn modelId="{0002B988-8C83-4079-9B4A-0D7AA31043CA}" type="presOf" srcId="{079BC74A-2464-44D8-A525-862A46E73893}" destId="{C0B29E65-CB95-4E00-855F-26908053093D}" srcOrd="0" destOrd="0" presId="urn:microsoft.com/office/officeart/2009/layout/CirclePictureHierarchy"/>
    <dgm:cxn modelId="{60E00652-6113-42CA-8AF5-74F23120AB39}" type="presOf" srcId="{423CA107-63C5-49A4-8BA2-0386A2B1E12B}" destId="{52894184-9967-4758-AEB6-616FA21B9099}" srcOrd="0" destOrd="0" presId="urn:microsoft.com/office/officeart/2009/layout/CirclePictureHierarchy"/>
    <dgm:cxn modelId="{A96E05F4-C619-4AA9-8315-F07B601D5A5C}" type="presOf" srcId="{D26859DE-5C6F-4A91-A6CD-953A0894B8BA}" destId="{B1309A03-A8FF-4A2D-A7B7-24EFBBD5E70B}" srcOrd="0" destOrd="0" presId="urn:microsoft.com/office/officeart/2009/layout/CirclePictureHierarchy"/>
    <dgm:cxn modelId="{FBD4B723-730B-4E67-A67D-F597D188F966}" type="presOf" srcId="{CD8E0A1B-F382-4307-93DD-9879C12D6BD1}" destId="{FBAE25ED-C84A-4CB4-BF19-D04EDF5BF40F}" srcOrd="0" destOrd="0" presId="urn:microsoft.com/office/officeart/2009/layout/CirclePictureHierarchy"/>
    <dgm:cxn modelId="{21F7DC01-76D2-4CA4-8C36-4AADC051C6E0}" type="presOf" srcId="{1338D1E3-61BA-4A99-8A63-E25F8C266C3A}" destId="{F4066845-9284-4D87-A791-CE4F951553EF}" srcOrd="0" destOrd="0" presId="urn:microsoft.com/office/officeart/2009/layout/CirclePictureHierarchy"/>
    <dgm:cxn modelId="{180F4F30-91D4-4BA4-9EA7-FC42F6ED0707}" type="presOf" srcId="{8359975E-5811-4359-BD87-AB313D7AE858}" destId="{BCB60F3F-16B7-441F-A518-CB21E2C44FBD}" srcOrd="0" destOrd="0" presId="urn:microsoft.com/office/officeart/2009/layout/CirclePictureHierarchy"/>
    <dgm:cxn modelId="{5AECFEE9-22F4-4407-B3DC-0BBC4F298F08}" type="presOf" srcId="{DE184473-13CC-433B-9416-74A7076744BC}" destId="{5D2D3814-AC63-4D84-9062-C21EDEDF418B}" srcOrd="0" destOrd="0" presId="urn:microsoft.com/office/officeart/2009/layout/CirclePictureHierarchy"/>
    <dgm:cxn modelId="{4D9CF34B-BED3-44B2-BE32-7BC8674B3AEC}" type="presOf" srcId="{04161BBB-1A6C-46E2-A1FA-9FF74FC76398}" destId="{C5621F12-D98F-497B-91DA-B0D546AD1613}" srcOrd="0" destOrd="0" presId="urn:microsoft.com/office/officeart/2009/layout/CirclePictureHierarchy"/>
    <dgm:cxn modelId="{B60915EB-7589-42AA-A358-5F677728397C}" srcId="{DBE26E78-4CF9-4E47-A167-7310CD2B6C09}" destId="{0C58F9BF-81FE-4834-9C2B-70BA79F6AA9F}" srcOrd="1" destOrd="0" parTransId="{EB1BD40D-9416-4BFB-935C-BE23245D8892}" sibTransId="{C006F553-C744-4B77-93D3-B50140B8A9A3}"/>
    <dgm:cxn modelId="{FE36A0A9-3734-4277-984D-C9C3DA1DE581}" type="presOf" srcId="{40D5509E-F25A-4346-B55E-815A811A1F19}" destId="{4738E1EC-0AF6-4855-B896-781C5FDC39E2}" srcOrd="0" destOrd="0" presId="urn:microsoft.com/office/officeart/2009/layout/CirclePictureHierarchy"/>
    <dgm:cxn modelId="{F7722348-9A9E-4A73-A475-F96D27C541CA}" srcId="{E6A01290-1596-4DEA-8EF9-67A2E2F2C9EE}" destId="{390B3664-A6B6-4168-A491-EA6D6F698250}" srcOrd="0" destOrd="0" parTransId="{EC166F2C-F479-4E68-98EC-23198986E144}" sibTransId="{FA0FC231-5B0C-476B-9E80-D5725FC440ED}"/>
    <dgm:cxn modelId="{42AB340F-7EDE-4A02-812F-40E5B6F685A5}" type="presOf" srcId="{7F527224-35A0-43A0-8D96-78B8D119542B}" destId="{9BB32F7A-DCAB-4400-8F03-258B3E4F934A}" srcOrd="0" destOrd="0" presId="urn:microsoft.com/office/officeart/2009/layout/CirclePictureHierarchy"/>
    <dgm:cxn modelId="{2366A5EB-59E0-4711-8F51-964EBFAF0CBA}" type="presOf" srcId="{373FE320-67A7-4B2C-90E9-A19962C3BA91}" destId="{D07FB6C5-EE0A-46F8-82CE-1EA432D35449}" srcOrd="0" destOrd="0" presId="urn:microsoft.com/office/officeart/2009/layout/CirclePictureHierarchy"/>
    <dgm:cxn modelId="{12662ABD-7E41-4379-8F6C-2E06889D7D4A}" srcId="{68A1FD18-3855-4A76-8660-FBD2FCCAB93F}" destId="{373FE320-67A7-4B2C-90E9-A19962C3BA91}" srcOrd="2" destOrd="0" parTransId="{40D5509E-F25A-4346-B55E-815A811A1F19}" sibTransId="{4173E33E-B6F9-409B-991C-6780ABF3F4F5}"/>
    <dgm:cxn modelId="{C4BEAF42-A2CE-4F46-842A-AD9291288172}" srcId="{D26859DE-5C6F-4A91-A6CD-953A0894B8BA}" destId="{CD8E0A1B-F382-4307-93DD-9879C12D6BD1}" srcOrd="0" destOrd="0" parTransId="{7F527224-35A0-43A0-8D96-78B8D119542B}" sibTransId="{49AAD556-948A-4F4C-A05E-309005C7DCF8}"/>
    <dgm:cxn modelId="{2DC1620F-3553-46F1-82FC-453CE9E11767}" srcId="{390B3664-A6B6-4168-A491-EA6D6F698250}" destId="{4EA897B3-1DA0-4042-A6E0-9DE5445D8380}" srcOrd="0" destOrd="0" parTransId="{38F2C1C4-5DC1-4B32-9427-FB975644C4A1}" sibTransId="{BE844C67-9070-48DB-B8C6-0F34C70B86B8}"/>
    <dgm:cxn modelId="{04B0FE3B-B480-43C6-8ADA-17CA65E957D6}" srcId="{71FF8C9F-AA78-4E09-81CA-04AF89591F9D}" destId="{DA0473F1-948B-4D4E-9FAA-2A2BE7387665}" srcOrd="1" destOrd="0" parTransId="{FE91027D-6F1D-4295-B122-1368C3BA5C74}" sibTransId="{3F31E86B-F936-425F-AD91-7CE5DC8D3C02}"/>
    <dgm:cxn modelId="{838A37CE-9433-4A52-8213-EA1FBE897899}" type="presOf" srcId="{FE81D259-89F3-4A29-B03B-3859A6CFA0C1}" destId="{8316171F-D0B4-42CD-AE2D-D589DDA10E89}" srcOrd="0" destOrd="0" presId="urn:microsoft.com/office/officeart/2009/layout/CirclePictureHierarchy"/>
    <dgm:cxn modelId="{DA90C7F0-E57A-4CAA-8EED-B60C8DD826C0}" type="presOf" srcId="{97517855-5125-4A91-B933-A77ACCF9C743}" destId="{692C2FEC-31AC-4F1D-BC57-2EECB958D845}" srcOrd="0" destOrd="0" presId="urn:microsoft.com/office/officeart/2009/layout/CirclePictureHierarchy"/>
    <dgm:cxn modelId="{9801AC69-0828-4891-A952-9C5B46647BF2}" srcId="{DBE26E78-4CF9-4E47-A167-7310CD2B6C09}" destId="{D26859DE-5C6F-4A91-A6CD-953A0894B8BA}" srcOrd="0" destOrd="0" parTransId="{97517855-5125-4A91-B933-A77ACCF9C743}" sibTransId="{2433107E-9A88-4D4C-A2AD-D30A62428960}"/>
    <dgm:cxn modelId="{374ABAA0-9336-4F80-BE81-5C00AE456CCE}" type="presParOf" srcId="{A40560BD-B3D6-435D-AC88-C82CD29FE114}" destId="{ED1C87FB-838C-4A5E-B211-48209C4E8A5E}" srcOrd="0" destOrd="0" presId="urn:microsoft.com/office/officeart/2009/layout/CirclePictureHierarchy"/>
    <dgm:cxn modelId="{06214AC2-2E75-47BC-81AD-B0B84EA1C502}" type="presParOf" srcId="{ED1C87FB-838C-4A5E-B211-48209C4E8A5E}" destId="{C2E7A937-FD64-4520-AB29-5395ECB422D4}" srcOrd="0" destOrd="0" presId="urn:microsoft.com/office/officeart/2009/layout/CirclePictureHierarchy"/>
    <dgm:cxn modelId="{30A16E64-DB3F-4C56-AEFF-50F7214723FE}" type="presParOf" srcId="{C2E7A937-FD64-4520-AB29-5395ECB422D4}" destId="{3640FD09-5A59-4EB7-A604-32389A6E08C7}" srcOrd="0" destOrd="0" presId="urn:microsoft.com/office/officeart/2009/layout/CirclePictureHierarchy"/>
    <dgm:cxn modelId="{65A35D61-AEF8-439C-A5F8-8CF520F039D8}" type="presParOf" srcId="{C2E7A937-FD64-4520-AB29-5395ECB422D4}" destId="{6C516705-52E1-427E-9C96-B3DE93834C7D}" srcOrd="1" destOrd="0" presId="urn:microsoft.com/office/officeart/2009/layout/CirclePictureHierarchy"/>
    <dgm:cxn modelId="{38F9AEE3-B2EF-408F-A2D1-E30888720DB0}" type="presParOf" srcId="{ED1C87FB-838C-4A5E-B211-48209C4E8A5E}" destId="{E01656F3-6DF8-45A7-AFDE-C33B2636EC20}" srcOrd="1" destOrd="0" presId="urn:microsoft.com/office/officeart/2009/layout/CirclePictureHierarchy"/>
    <dgm:cxn modelId="{844265D8-AD80-46AF-9FFB-59B9F4D0F8E7}" type="presParOf" srcId="{E01656F3-6DF8-45A7-AFDE-C33B2636EC20}" destId="{34581891-77BF-4F45-B033-FBB9FF2414D4}" srcOrd="0" destOrd="0" presId="urn:microsoft.com/office/officeart/2009/layout/CirclePictureHierarchy"/>
    <dgm:cxn modelId="{352F5FDF-3EA4-4EF5-9519-4BE60B2836FB}" type="presParOf" srcId="{E01656F3-6DF8-45A7-AFDE-C33B2636EC20}" destId="{2EAD8C16-00CD-4F72-BA9F-806B5DA41808}" srcOrd="1" destOrd="0" presId="urn:microsoft.com/office/officeart/2009/layout/CirclePictureHierarchy"/>
    <dgm:cxn modelId="{18E0D06F-2491-4940-8BD8-C71CC35872A2}" type="presParOf" srcId="{2EAD8C16-00CD-4F72-BA9F-806B5DA41808}" destId="{7E2AC5DB-1ECB-4216-BCA2-1EB288A277D2}" srcOrd="0" destOrd="0" presId="urn:microsoft.com/office/officeart/2009/layout/CirclePictureHierarchy"/>
    <dgm:cxn modelId="{5855AB46-6023-4EBA-88EA-0B3BDF26E537}" type="presParOf" srcId="{7E2AC5DB-1ECB-4216-BCA2-1EB288A277D2}" destId="{AC65ABAE-B83D-4D67-A281-DF528B73AE3D}" srcOrd="0" destOrd="0" presId="urn:microsoft.com/office/officeart/2009/layout/CirclePictureHierarchy"/>
    <dgm:cxn modelId="{387B7031-A0FD-4C05-887B-8FB6EA260E27}" type="presParOf" srcId="{7E2AC5DB-1ECB-4216-BCA2-1EB288A277D2}" destId="{4EBCB831-79B0-427D-8434-732AD99BC949}" srcOrd="1" destOrd="0" presId="urn:microsoft.com/office/officeart/2009/layout/CirclePictureHierarchy"/>
    <dgm:cxn modelId="{2C02E48B-949C-4FD6-95AD-AC274A9E02DA}" type="presParOf" srcId="{2EAD8C16-00CD-4F72-BA9F-806B5DA41808}" destId="{AC320E6C-C468-4879-AB21-05593D4F8056}" srcOrd="1" destOrd="0" presId="urn:microsoft.com/office/officeart/2009/layout/CirclePictureHierarchy"/>
    <dgm:cxn modelId="{0CA845CE-DFB5-4301-A11C-155AA3E9D72E}" type="presParOf" srcId="{AC320E6C-C468-4879-AB21-05593D4F8056}" destId="{692C2FEC-31AC-4F1D-BC57-2EECB958D845}" srcOrd="0" destOrd="0" presId="urn:microsoft.com/office/officeart/2009/layout/CirclePictureHierarchy"/>
    <dgm:cxn modelId="{B4BFABF2-66DF-435E-A780-F666C0683B92}" type="presParOf" srcId="{AC320E6C-C468-4879-AB21-05593D4F8056}" destId="{1A33A305-2D8B-4E52-9DAB-A6D4CE0A2316}" srcOrd="1" destOrd="0" presId="urn:microsoft.com/office/officeart/2009/layout/CirclePictureHierarchy"/>
    <dgm:cxn modelId="{7C5119AB-324E-4289-A5A1-E3CB865ECA0F}" type="presParOf" srcId="{1A33A305-2D8B-4E52-9DAB-A6D4CE0A2316}" destId="{531A00ED-A8ED-4DB9-8301-74970E43ACA0}" srcOrd="0" destOrd="0" presId="urn:microsoft.com/office/officeart/2009/layout/CirclePictureHierarchy"/>
    <dgm:cxn modelId="{CD8CFE96-CE97-4875-B858-8C86CC9F8268}" type="presParOf" srcId="{531A00ED-A8ED-4DB9-8301-74970E43ACA0}" destId="{4C32A367-37DE-4033-A314-619CE991C5AB}" srcOrd="0" destOrd="0" presId="urn:microsoft.com/office/officeart/2009/layout/CirclePictureHierarchy"/>
    <dgm:cxn modelId="{DF24DDDE-12E8-431D-9E18-0967683C29D5}" type="presParOf" srcId="{531A00ED-A8ED-4DB9-8301-74970E43ACA0}" destId="{B1309A03-A8FF-4A2D-A7B7-24EFBBD5E70B}" srcOrd="1" destOrd="0" presId="urn:microsoft.com/office/officeart/2009/layout/CirclePictureHierarchy"/>
    <dgm:cxn modelId="{5DAA6193-2851-490F-BBC6-6F5778EEF26D}" type="presParOf" srcId="{1A33A305-2D8B-4E52-9DAB-A6D4CE0A2316}" destId="{C9F8830C-E4DB-4FCF-AE57-6E2790FEE73F}" srcOrd="1" destOrd="0" presId="urn:microsoft.com/office/officeart/2009/layout/CirclePictureHierarchy"/>
    <dgm:cxn modelId="{C0E478EA-72CC-4B60-82E5-4E03E11D7ED1}" type="presParOf" srcId="{C9F8830C-E4DB-4FCF-AE57-6E2790FEE73F}" destId="{9BB32F7A-DCAB-4400-8F03-258B3E4F934A}" srcOrd="0" destOrd="0" presId="urn:microsoft.com/office/officeart/2009/layout/CirclePictureHierarchy"/>
    <dgm:cxn modelId="{93AC82C8-2397-4880-A461-89C8ED6C369F}" type="presParOf" srcId="{C9F8830C-E4DB-4FCF-AE57-6E2790FEE73F}" destId="{F41F8EB1-CA48-474A-B817-2C2A6A1436F1}" srcOrd="1" destOrd="0" presId="urn:microsoft.com/office/officeart/2009/layout/CirclePictureHierarchy"/>
    <dgm:cxn modelId="{A3F33D10-DC20-4F1A-B1CE-07541DB8CBA3}" type="presParOf" srcId="{F41F8EB1-CA48-474A-B817-2C2A6A1436F1}" destId="{31CD5EA1-8292-42E7-98FC-9480339B48DC}" srcOrd="0" destOrd="0" presId="urn:microsoft.com/office/officeart/2009/layout/CirclePictureHierarchy"/>
    <dgm:cxn modelId="{B6060A95-E0FA-4AA5-AF93-C89D446FF3EA}" type="presParOf" srcId="{31CD5EA1-8292-42E7-98FC-9480339B48DC}" destId="{12B18FCB-B7B5-4670-9D89-1442DD592EC6}" srcOrd="0" destOrd="0" presId="urn:microsoft.com/office/officeart/2009/layout/CirclePictureHierarchy"/>
    <dgm:cxn modelId="{B75D2329-D0D3-4456-8F71-566A186F10C3}" type="presParOf" srcId="{31CD5EA1-8292-42E7-98FC-9480339B48DC}" destId="{FBAE25ED-C84A-4CB4-BF19-D04EDF5BF40F}" srcOrd="1" destOrd="0" presId="urn:microsoft.com/office/officeart/2009/layout/CirclePictureHierarchy"/>
    <dgm:cxn modelId="{5B4E97BA-ECFC-4ED6-81E5-B031CDA803AB}" type="presParOf" srcId="{F41F8EB1-CA48-474A-B817-2C2A6A1436F1}" destId="{4268D438-5D2A-40C9-AE0B-9EA7F1160BA1}" srcOrd="1" destOrd="0" presId="urn:microsoft.com/office/officeart/2009/layout/CirclePictureHierarchy"/>
    <dgm:cxn modelId="{9EB38455-620C-406A-B33B-CCE761CA75B9}" type="presParOf" srcId="{4268D438-5D2A-40C9-AE0B-9EA7F1160BA1}" destId="{5CE688E1-2AD1-4CC9-BCB6-93A8FECFEF1C}" srcOrd="0" destOrd="0" presId="urn:microsoft.com/office/officeart/2009/layout/CirclePictureHierarchy"/>
    <dgm:cxn modelId="{AC744518-ADEE-411F-B7FE-D36751AB91BF}" type="presParOf" srcId="{4268D438-5D2A-40C9-AE0B-9EA7F1160BA1}" destId="{0803CAAD-F6FF-467D-9132-7B21CF488C96}" srcOrd="1" destOrd="0" presId="urn:microsoft.com/office/officeart/2009/layout/CirclePictureHierarchy"/>
    <dgm:cxn modelId="{395E9DB9-2499-4F0D-BC82-AC2208C39959}" type="presParOf" srcId="{0803CAAD-F6FF-467D-9132-7B21CF488C96}" destId="{B9CA49DF-89A6-4A1D-84CE-AE2B43F5EC29}" srcOrd="0" destOrd="0" presId="urn:microsoft.com/office/officeart/2009/layout/CirclePictureHierarchy"/>
    <dgm:cxn modelId="{681C4236-C5B1-4B34-9EFE-FA247606CF7A}" type="presParOf" srcId="{B9CA49DF-89A6-4A1D-84CE-AE2B43F5EC29}" destId="{D98EFC40-ED11-42C9-B023-008FC2F29BC8}" srcOrd="0" destOrd="0" presId="urn:microsoft.com/office/officeart/2009/layout/CirclePictureHierarchy"/>
    <dgm:cxn modelId="{1CAC23F9-5BC5-4C7C-9A90-A743BDE4F1DD}" type="presParOf" srcId="{B9CA49DF-89A6-4A1D-84CE-AE2B43F5EC29}" destId="{62AD89CF-69F4-42C5-9055-059814CA8491}" srcOrd="1" destOrd="0" presId="urn:microsoft.com/office/officeart/2009/layout/CirclePictureHierarchy"/>
    <dgm:cxn modelId="{D3F84C4E-6C8B-4C3D-A8E8-ECFF1FEABC4F}" type="presParOf" srcId="{0803CAAD-F6FF-467D-9132-7B21CF488C96}" destId="{3C007048-48FF-4E7A-9FFB-21C44CCD488B}" srcOrd="1" destOrd="0" presId="urn:microsoft.com/office/officeart/2009/layout/CirclePictureHierarchy"/>
    <dgm:cxn modelId="{477241FE-DC6C-4604-BBBF-83DCB030C1D2}" type="presParOf" srcId="{3C007048-48FF-4E7A-9FFB-21C44CCD488B}" destId="{CB8F256D-3F55-434B-8738-F9566700BFD4}" srcOrd="0" destOrd="0" presId="urn:microsoft.com/office/officeart/2009/layout/CirclePictureHierarchy"/>
    <dgm:cxn modelId="{6A5C3768-864F-4C19-B21E-70A2874949C8}" type="presParOf" srcId="{3C007048-48FF-4E7A-9FFB-21C44CCD488B}" destId="{DA74B082-44E3-4F73-81F9-90B9B1D8792C}" srcOrd="1" destOrd="0" presId="urn:microsoft.com/office/officeart/2009/layout/CirclePictureHierarchy"/>
    <dgm:cxn modelId="{C1E36AD3-0A8F-4EAB-A301-F430E7F9988D}" type="presParOf" srcId="{DA74B082-44E3-4F73-81F9-90B9B1D8792C}" destId="{EA1F2C07-48FE-4627-8BC9-2999C377B8CD}" srcOrd="0" destOrd="0" presId="urn:microsoft.com/office/officeart/2009/layout/CirclePictureHierarchy"/>
    <dgm:cxn modelId="{8637EDAB-C202-42CC-921D-BE0A55B8DBA4}" type="presParOf" srcId="{EA1F2C07-48FE-4627-8BC9-2999C377B8CD}" destId="{6840253F-BC56-4308-A809-04E6118C33A4}" srcOrd="0" destOrd="0" presId="urn:microsoft.com/office/officeart/2009/layout/CirclePictureHierarchy"/>
    <dgm:cxn modelId="{43BB94A9-DE55-40B0-B745-7182191FB382}" type="presParOf" srcId="{EA1F2C07-48FE-4627-8BC9-2999C377B8CD}" destId="{843F204D-3C2F-4D86-A0C8-5E2CBD3EF563}" srcOrd="1" destOrd="0" presId="urn:microsoft.com/office/officeart/2009/layout/CirclePictureHierarchy"/>
    <dgm:cxn modelId="{19031B0B-94EA-49D4-AC66-52819EAD100F}" type="presParOf" srcId="{DA74B082-44E3-4F73-81F9-90B9B1D8792C}" destId="{E621C12E-7943-4737-BE02-8B98CE8D64A2}" srcOrd="1" destOrd="0" presId="urn:microsoft.com/office/officeart/2009/layout/CirclePictureHierarchy"/>
    <dgm:cxn modelId="{0F150146-6497-42AB-826D-15817F535F1B}" type="presParOf" srcId="{E621C12E-7943-4737-BE02-8B98CE8D64A2}" destId="{8A88ECC1-B12F-4813-8BB6-A9BCEF7C0D28}" srcOrd="0" destOrd="0" presId="urn:microsoft.com/office/officeart/2009/layout/CirclePictureHierarchy"/>
    <dgm:cxn modelId="{82313E32-AC3A-4E5C-B8E4-C5DB755B0F3C}" type="presParOf" srcId="{E621C12E-7943-4737-BE02-8B98CE8D64A2}" destId="{83EF30B0-1CAD-4FE9-B684-3AA5DB852CDA}" srcOrd="1" destOrd="0" presId="urn:microsoft.com/office/officeart/2009/layout/CirclePictureHierarchy"/>
    <dgm:cxn modelId="{1A74B8D4-153F-4FB6-90CC-6F7F0BEB709D}" type="presParOf" srcId="{83EF30B0-1CAD-4FE9-B684-3AA5DB852CDA}" destId="{B67C4D9C-85D2-44C4-9D88-4E8C98135053}" srcOrd="0" destOrd="0" presId="urn:microsoft.com/office/officeart/2009/layout/CirclePictureHierarchy"/>
    <dgm:cxn modelId="{EAA7C124-B9D7-4385-9B43-989B9DE549F6}" type="presParOf" srcId="{B67C4D9C-85D2-44C4-9D88-4E8C98135053}" destId="{D945DF1D-D7BA-4E27-8254-D8AFE46831DC}" srcOrd="0" destOrd="0" presId="urn:microsoft.com/office/officeart/2009/layout/CirclePictureHierarchy"/>
    <dgm:cxn modelId="{B70E8BC8-380A-4471-9F07-F2786CD8E58A}" type="presParOf" srcId="{B67C4D9C-85D2-44C4-9D88-4E8C98135053}" destId="{49EE991C-B140-4E55-BC48-90DD1A43754A}" srcOrd="1" destOrd="0" presId="urn:microsoft.com/office/officeart/2009/layout/CirclePictureHierarchy"/>
    <dgm:cxn modelId="{AD910364-8D98-4A51-8F5A-6E0578FA56CD}" type="presParOf" srcId="{83EF30B0-1CAD-4FE9-B684-3AA5DB852CDA}" destId="{57580416-B879-40AF-BD39-D7D3D0DA3529}" srcOrd="1" destOrd="0" presId="urn:microsoft.com/office/officeart/2009/layout/CirclePictureHierarchy"/>
    <dgm:cxn modelId="{D0B29641-95CC-4530-A8CC-1FDB6F958EDF}" type="presParOf" srcId="{57580416-B879-40AF-BD39-D7D3D0DA3529}" destId="{C74FAF2A-4588-451F-90D6-4D4297F0358C}" srcOrd="0" destOrd="0" presId="urn:microsoft.com/office/officeart/2009/layout/CirclePictureHierarchy"/>
    <dgm:cxn modelId="{E205519D-F75F-4CD9-92A5-67867C260E89}" type="presParOf" srcId="{57580416-B879-40AF-BD39-D7D3D0DA3529}" destId="{DAD06F7C-40E5-4338-94F9-B97DD4EB0ACC}" srcOrd="1" destOrd="0" presId="urn:microsoft.com/office/officeart/2009/layout/CirclePictureHierarchy"/>
    <dgm:cxn modelId="{A3D9EDB0-AF29-4253-879E-4E5A2A053BC8}" type="presParOf" srcId="{DAD06F7C-40E5-4338-94F9-B97DD4EB0ACC}" destId="{02647997-473D-4ED6-86C7-84E8998FCE4D}" srcOrd="0" destOrd="0" presId="urn:microsoft.com/office/officeart/2009/layout/CirclePictureHierarchy"/>
    <dgm:cxn modelId="{C5F3D711-7CFA-4065-863D-7AED8BCCFF1E}" type="presParOf" srcId="{02647997-473D-4ED6-86C7-84E8998FCE4D}" destId="{6AC0388F-7740-4981-9E76-76A3BEF836EA}" srcOrd="0" destOrd="0" presId="urn:microsoft.com/office/officeart/2009/layout/CirclePictureHierarchy"/>
    <dgm:cxn modelId="{2AFF939B-FBE6-462C-8734-7699723C8858}" type="presParOf" srcId="{02647997-473D-4ED6-86C7-84E8998FCE4D}" destId="{01811BE4-ECC6-40F4-BCF6-44D53AC2FDBE}" srcOrd="1" destOrd="0" presId="urn:microsoft.com/office/officeart/2009/layout/CirclePictureHierarchy"/>
    <dgm:cxn modelId="{A41AFC73-0699-4122-A213-6BBDF686F337}" type="presParOf" srcId="{DAD06F7C-40E5-4338-94F9-B97DD4EB0ACC}" destId="{8A2CDDC4-5257-4703-83FF-94739B80CC24}" srcOrd="1" destOrd="0" presId="urn:microsoft.com/office/officeart/2009/layout/CirclePictureHierarchy"/>
    <dgm:cxn modelId="{B31DA602-495A-4233-9567-C86091ECBD3D}" type="presParOf" srcId="{8A2CDDC4-5257-4703-83FF-94739B80CC24}" destId="{4E8A78F4-F6B7-4BD0-97B1-B38BC646D3D1}" srcOrd="0" destOrd="0" presId="urn:microsoft.com/office/officeart/2009/layout/CirclePictureHierarchy"/>
    <dgm:cxn modelId="{4830F30F-AE92-4865-ADBD-2CBF7F72AABD}" type="presParOf" srcId="{8A2CDDC4-5257-4703-83FF-94739B80CC24}" destId="{DC7AD6EE-2AED-4E5D-9A0D-7164E18FDFA9}" srcOrd="1" destOrd="0" presId="urn:microsoft.com/office/officeart/2009/layout/CirclePictureHierarchy"/>
    <dgm:cxn modelId="{35963959-3891-4E87-804B-FC638ACD1D50}" type="presParOf" srcId="{DC7AD6EE-2AED-4E5D-9A0D-7164E18FDFA9}" destId="{772E0AD1-8398-469B-B261-A87FDBACDF23}" srcOrd="0" destOrd="0" presId="urn:microsoft.com/office/officeart/2009/layout/CirclePictureHierarchy"/>
    <dgm:cxn modelId="{9C22A164-3F65-43D4-8C7E-50900552EA76}" type="presParOf" srcId="{772E0AD1-8398-469B-B261-A87FDBACDF23}" destId="{B0E1517F-F70D-4972-8B4A-B3E22234F253}" srcOrd="0" destOrd="0" presId="urn:microsoft.com/office/officeart/2009/layout/CirclePictureHierarchy"/>
    <dgm:cxn modelId="{50035C89-B007-447C-B7E0-55A1ABE79F2D}" type="presParOf" srcId="{772E0AD1-8398-469B-B261-A87FDBACDF23}" destId="{966A3BF4-9295-43B0-964B-C09C17053DC9}" srcOrd="1" destOrd="0" presId="urn:microsoft.com/office/officeart/2009/layout/CirclePictureHierarchy"/>
    <dgm:cxn modelId="{DC2262BC-20B1-4D49-9E55-3A0A153AF0D3}" type="presParOf" srcId="{DC7AD6EE-2AED-4E5D-9A0D-7164E18FDFA9}" destId="{2A697C51-BB6F-4720-9842-308E550576FB}" srcOrd="1" destOrd="0" presId="urn:microsoft.com/office/officeart/2009/layout/CirclePictureHierarchy"/>
    <dgm:cxn modelId="{3D3B25E0-CD73-4EDB-9BFD-272C7A0CB0D5}" type="presParOf" srcId="{2A697C51-BB6F-4720-9842-308E550576FB}" destId="{17D36768-1309-4187-BF75-2E16A893D64E}" srcOrd="0" destOrd="0" presId="urn:microsoft.com/office/officeart/2009/layout/CirclePictureHierarchy"/>
    <dgm:cxn modelId="{69B00F5A-F97A-4F94-8268-B1441A4F6628}" type="presParOf" srcId="{2A697C51-BB6F-4720-9842-308E550576FB}" destId="{716F8C0C-DD3C-43F3-ADCD-0B4F7105E015}" srcOrd="1" destOrd="0" presId="urn:microsoft.com/office/officeart/2009/layout/CirclePictureHierarchy"/>
    <dgm:cxn modelId="{95AD92C5-1F76-4A96-9906-97BDF2B0DE04}" type="presParOf" srcId="{716F8C0C-DD3C-43F3-ADCD-0B4F7105E015}" destId="{8231F8FC-A7D0-44A1-84D7-CD2BF328607C}" srcOrd="0" destOrd="0" presId="urn:microsoft.com/office/officeart/2009/layout/CirclePictureHierarchy"/>
    <dgm:cxn modelId="{222B675C-4078-4F8E-B805-43EDABCF58CE}" type="presParOf" srcId="{8231F8FC-A7D0-44A1-84D7-CD2BF328607C}" destId="{D78EF2A0-9B95-442B-A5A2-8D67969BCAD4}" srcOrd="0" destOrd="0" presId="urn:microsoft.com/office/officeart/2009/layout/CirclePictureHierarchy"/>
    <dgm:cxn modelId="{B2A017F7-2B09-4F73-8C1B-A5B21CD22A8A}" type="presParOf" srcId="{8231F8FC-A7D0-44A1-84D7-CD2BF328607C}" destId="{C5621F12-D98F-497B-91DA-B0D546AD1613}" srcOrd="1" destOrd="0" presId="urn:microsoft.com/office/officeart/2009/layout/CirclePictureHierarchy"/>
    <dgm:cxn modelId="{ECE294D2-F515-4494-A077-6EB446576B5D}" type="presParOf" srcId="{716F8C0C-DD3C-43F3-ADCD-0B4F7105E015}" destId="{8CCB01A1-7048-4880-A5CC-F9362CE3E9BD}" srcOrd="1" destOrd="0" presId="urn:microsoft.com/office/officeart/2009/layout/CirclePictureHierarchy"/>
    <dgm:cxn modelId="{5D29CFE3-EA57-4B18-85B9-15F6B745BEDA}" type="presParOf" srcId="{AC320E6C-C468-4879-AB21-05593D4F8056}" destId="{E4605978-DA3E-4EA6-926F-3C25476C182D}" srcOrd="2" destOrd="0" presId="urn:microsoft.com/office/officeart/2009/layout/CirclePictureHierarchy"/>
    <dgm:cxn modelId="{750F4041-6DE3-4E73-AE82-A34E9EA1F0EB}" type="presParOf" srcId="{AC320E6C-C468-4879-AB21-05593D4F8056}" destId="{DDD963AC-30EF-4C64-BFD9-2519875968B3}" srcOrd="3" destOrd="0" presId="urn:microsoft.com/office/officeart/2009/layout/CirclePictureHierarchy"/>
    <dgm:cxn modelId="{3B117F58-4236-4FA7-BE6F-9452F0092DA3}" type="presParOf" srcId="{DDD963AC-30EF-4C64-BFD9-2519875968B3}" destId="{2EAB58BD-99EE-40AF-B90A-283148DC5068}" srcOrd="0" destOrd="0" presId="urn:microsoft.com/office/officeart/2009/layout/CirclePictureHierarchy"/>
    <dgm:cxn modelId="{7E784343-EAED-4B90-9576-47292985CEF5}" type="presParOf" srcId="{2EAB58BD-99EE-40AF-B90A-283148DC5068}" destId="{FB65EE58-4690-4DF4-9ABD-292AD4030CEE}" srcOrd="0" destOrd="0" presId="urn:microsoft.com/office/officeart/2009/layout/CirclePictureHierarchy"/>
    <dgm:cxn modelId="{D18442E6-9D70-458D-AAAF-F34D9DFB77EC}" type="presParOf" srcId="{2EAB58BD-99EE-40AF-B90A-283148DC5068}" destId="{BB167A2C-3049-42FE-BFBF-65ACDBCE78E3}" srcOrd="1" destOrd="0" presId="urn:microsoft.com/office/officeart/2009/layout/CirclePictureHierarchy"/>
    <dgm:cxn modelId="{5BF233DF-7F63-4E50-9D60-C1B3C6F59A03}" type="presParOf" srcId="{DDD963AC-30EF-4C64-BFD9-2519875968B3}" destId="{2FBC46AA-0A55-4DBD-9ED2-0A34B4FD43B3}" srcOrd="1" destOrd="0" presId="urn:microsoft.com/office/officeart/2009/layout/CirclePictureHierarchy"/>
    <dgm:cxn modelId="{58D61F68-DF0F-4774-9825-8CDD93D60EBC}" type="presParOf" srcId="{2FBC46AA-0A55-4DBD-9ED2-0A34B4FD43B3}" destId="{50CAD8F7-8D7C-40C8-A5CA-F150340A27FB}" srcOrd="0" destOrd="0" presId="urn:microsoft.com/office/officeart/2009/layout/CirclePictureHierarchy"/>
    <dgm:cxn modelId="{77A188C0-40A3-43D2-B8A0-7A4E19D6498F}" type="presParOf" srcId="{2FBC46AA-0A55-4DBD-9ED2-0A34B4FD43B3}" destId="{C1F76ADA-D677-45AA-B251-33C6EBEC5AF6}" srcOrd="1" destOrd="0" presId="urn:microsoft.com/office/officeart/2009/layout/CirclePictureHierarchy"/>
    <dgm:cxn modelId="{9ABAC553-900F-468C-9A51-728F7B54B57A}" type="presParOf" srcId="{C1F76ADA-D677-45AA-B251-33C6EBEC5AF6}" destId="{E7095D1F-53F1-446A-A58B-1AA19D78C90F}" srcOrd="0" destOrd="0" presId="urn:microsoft.com/office/officeart/2009/layout/CirclePictureHierarchy"/>
    <dgm:cxn modelId="{9E05B278-E584-4298-8286-45003AF6488A}" type="presParOf" srcId="{E7095D1F-53F1-446A-A58B-1AA19D78C90F}" destId="{A3E5F00B-CAA6-4018-A43F-08D3001A6FB4}" srcOrd="0" destOrd="0" presId="urn:microsoft.com/office/officeart/2009/layout/CirclePictureHierarchy"/>
    <dgm:cxn modelId="{5A7C10F7-0953-4125-8E53-1904B07EB70B}" type="presParOf" srcId="{E7095D1F-53F1-446A-A58B-1AA19D78C90F}" destId="{8316171F-D0B4-42CD-AE2D-D589DDA10E89}" srcOrd="1" destOrd="0" presId="urn:microsoft.com/office/officeart/2009/layout/CirclePictureHierarchy"/>
    <dgm:cxn modelId="{79E6EC76-CDFE-48AC-9DC8-5C478F741EC8}" type="presParOf" srcId="{C1F76ADA-D677-45AA-B251-33C6EBEC5AF6}" destId="{3376E11B-9630-457D-91C9-847903B2ED20}" srcOrd="1" destOrd="0" presId="urn:microsoft.com/office/officeart/2009/layout/CirclePictureHierarchy"/>
    <dgm:cxn modelId="{8A9AB80D-FAD2-455A-82ED-784D43F689F4}" type="presParOf" srcId="{E01656F3-6DF8-45A7-AFDE-C33B2636EC20}" destId="{7C0FEF59-A984-4059-A61D-6F24BF626B75}" srcOrd="2" destOrd="0" presId="urn:microsoft.com/office/officeart/2009/layout/CirclePictureHierarchy"/>
    <dgm:cxn modelId="{D1B0DA59-7468-41A9-9412-0831C5F91A82}" type="presParOf" srcId="{E01656F3-6DF8-45A7-AFDE-C33B2636EC20}" destId="{D91E068A-0222-470A-94A1-610CF3752FC4}" srcOrd="3" destOrd="0" presId="urn:microsoft.com/office/officeart/2009/layout/CirclePictureHierarchy"/>
    <dgm:cxn modelId="{D851E436-95A9-4130-A9DA-588A1778786F}" type="presParOf" srcId="{D91E068A-0222-470A-94A1-610CF3752FC4}" destId="{8CAA1B60-B5D0-4172-9E2A-6B9474B0385F}" srcOrd="0" destOrd="0" presId="urn:microsoft.com/office/officeart/2009/layout/CirclePictureHierarchy"/>
    <dgm:cxn modelId="{3FE12BD4-082B-412F-989C-253A1976739E}" type="presParOf" srcId="{8CAA1B60-B5D0-4172-9E2A-6B9474B0385F}" destId="{71FA9AB9-31FE-4837-B216-94FB47996E25}" srcOrd="0" destOrd="0" presId="urn:microsoft.com/office/officeart/2009/layout/CirclePictureHierarchy"/>
    <dgm:cxn modelId="{93D02533-324F-47ED-B10C-F722AD51C4DB}" type="presParOf" srcId="{8CAA1B60-B5D0-4172-9E2A-6B9474B0385F}" destId="{BCB60F3F-16B7-441F-A518-CB21E2C44FBD}" srcOrd="1" destOrd="0" presId="urn:microsoft.com/office/officeart/2009/layout/CirclePictureHierarchy"/>
    <dgm:cxn modelId="{0DC6D81E-B666-4FBC-A3EF-F71C35DA5B5D}" type="presParOf" srcId="{D91E068A-0222-470A-94A1-610CF3752FC4}" destId="{E318D730-7A58-4813-9F4D-4EE67CF74241}" srcOrd="1" destOrd="0" presId="urn:microsoft.com/office/officeart/2009/layout/CirclePictureHierarchy"/>
    <dgm:cxn modelId="{68B95053-2DEB-4B04-A842-F4AB16728577}" type="presParOf" srcId="{E318D730-7A58-4813-9F4D-4EE67CF74241}" destId="{CAB3622B-9291-4B89-8179-181E3303ECD3}" srcOrd="0" destOrd="0" presId="urn:microsoft.com/office/officeart/2009/layout/CirclePictureHierarchy"/>
    <dgm:cxn modelId="{EE0A90FA-B76F-4EA6-8B36-579CB7AAA1BC}" type="presParOf" srcId="{E318D730-7A58-4813-9F4D-4EE67CF74241}" destId="{6DBB0B2A-890E-4146-956E-EFFC3A3E08B6}" srcOrd="1" destOrd="0" presId="urn:microsoft.com/office/officeart/2009/layout/CirclePictureHierarchy"/>
    <dgm:cxn modelId="{D633AEE8-31B0-42C3-9F29-CC8EFCE4C62C}" type="presParOf" srcId="{6DBB0B2A-890E-4146-956E-EFFC3A3E08B6}" destId="{B537CC64-ACA9-4899-A10F-BF72795136AD}" srcOrd="0" destOrd="0" presId="urn:microsoft.com/office/officeart/2009/layout/CirclePictureHierarchy"/>
    <dgm:cxn modelId="{DFB7F274-F5D9-4127-9BFF-BE2D2331920F}" type="presParOf" srcId="{B537CC64-ACA9-4899-A10F-BF72795136AD}" destId="{05E6B32A-518C-4262-A0B2-7F5662324E4A}" srcOrd="0" destOrd="0" presId="urn:microsoft.com/office/officeart/2009/layout/CirclePictureHierarchy"/>
    <dgm:cxn modelId="{D9A59049-A749-4AAB-98EC-12C35BB66981}" type="presParOf" srcId="{B537CC64-ACA9-4899-A10F-BF72795136AD}" destId="{C0B29E65-CB95-4E00-855F-26908053093D}" srcOrd="1" destOrd="0" presId="urn:microsoft.com/office/officeart/2009/layout/CirclePictureHierarchy"/>
    <dgm:cxn modelId="{9D83EBDB-4160-4177-B101-ED110638A572}" type="presParOf" srcId="{6DBB0B2A-890E-4146-956E-EFFC3A3E08B6}" destId="{5112CB96-082F-46DB-90DF-B91D997D16C1}" srcOrd="1" destOrd="0" presId="urn:microsoft.com/office/officeart/2009/layout/CirclePictureHierarchy"/>
    <dgm:cxn modelId="{DA12CC78-2AB0-40B6-B8B8-FBC7C1FB6627}" type="presParOf" srcId="{5112CB96-082F-46DB-90DF-B91D997D16C1}" destId="{5D2D3814-AC63-4D84-9062-C21EDEDF418B}" srcOrd="0" destOrd="0" presId="urn:microsoft.com/office/officeart/2009/layout/CirclePictureHierarchy"/>
    <dgm:cxn modelId="{43C49364-6A55-4C49-A1BC-CEBEAD2BA540}" type="presParOf" srcId="{5112CB96-082F-46DB-90DF-B91D997D16C1}" destId="{CB6F221C-ACEB-40D0-890A-839B5B58C9E5}" srcOrd="1" destOrd="0" presId="urn:microsoft.com/office/officeart/2009/layout/CirclePictureHierarchy"/>
    <dgm:cxn modelId="{2E7FE567-E248-4D73-8B90-7820F5595162}" type="presParOf" srcId="{CB6F221C-ACEB-40D0-890A-839B5B58C9E5}" destId="{8F11035C-2292-40F1-9F7D-906D712636DE}" srcOrd="0" destOrd="0" presId="urn:microsoft.com/office/officeart/2009/layout/CirclePictureHierarchy"/>
    <dgm:cxn modelId="{4D1449FF-1C69-4B75-92CA-E45F217F0144}" type="presParOf" srcId="{8F11035C-2292-40F1-9F7D-906D712636DE}" destId="{0CD5D4A2-50FC-4B56-B140-52E8AEEAB299}" srcOrd="0" destOrd="0" presId="urn:microsoft.com/office/officeart/2009/layout/CirclePictureHierarchy"/>
    <dgm:cxn modelId="{77A28DDC-F67C-43D0-99A4-25538C99CA6C}" type="presParOf" srcId="{8F11035C-2292-40F1-9F7D-906D712636DE}" destId="{27D3FF96-FB78-411E-90AB-76511E0C0C57}" srcOrd="1" destOrd="0" presId="urn:microsoft.com/office/officeart/2009/layout/CirclePictureHierarchy"/>
    <dgm:cxn modelId="{58DE1381-777D-452E-9497-2CBCE6654936}" type="presParOf" srcId="{CB6F221C-ACEB-40D0-890A-839B5B58C9E5}" destId="{12CFCDA2-ECC9-48DF-869A-B085EAD300CF}" srcOrd="1" destOrd="0" presId="urn:microsoft.com/office/officeart/2009/layout/CirclePictureHierarchy"/>
    <dgm:cxn modelId="{B96B36D6-0746-4459-B97A-7AB12121001A}" type="presParOf" srcId="{12CFCDA2-ECC9-48DF-869A-B085EAD300CF}" destId="{83C7354C-B5E4-4034-BAE0-5B34A88DE41B}" srcOrd="0" destOrd="0" presId="urn:microsoft.com/office/officeart/2009/layout/CirclePictureHierarchy"/>
    <dgm:cxn modelId="{70762D73-B893-4635-B485-71D8D0161B39}" type="presParOf" srcId="{12CFCDA2-ECC9-48DF-869A-B085EAD300CF}" destId="{79C1F518-E4BC-43BE-80AE-B3FCB2D9DB47}" srcOrd="1" destOrd="0" presId="urn:microsoft.com/office/officeart/2009/layout/CirclePictureHierarchy"/>
    <dgm:cxn modelId="{437EE56B-D049-4A87-B4A9-CB1C7E8F6874}" type="presParOf" srcId="{79C1F518-E4BC-43BE-80AE-B3FCB2D9DB47}" destId="{BB0EC043-9CDE-4072-A624-7DD1FDA7F923}" srcOrd="0" destOrd="0" presId="urn:microsoft.com/office/officeart/2009/layout/CirclePictureHierarchy"/>
    <dgm:cxn modelId="{94C602BC-C4AC-4656-8E41-A84C4AC68A8A}" type="presParOf" srcId="{BB0EC043-9CDE-4072-A624-7DD1FDA7F923}" destId="{E085F495-79AC-493B-82B7-923B47D45D69}" srcOrd="0" destOrd="0" presId="urn:microsoft.com/office/officeart/2009/layout/CirclePictureHierarchy"/>
    <dgm:cxn modelId="{F9F69FB9-01A8-4EFE-9545-CC794BC8E6DC}" type="presParOf" srcId="{BB0EC043-9CDE-4072-A624-7DD1FDA7F923}" destId="{977EFCD1-F238-4CC8-B40E-EEFC1C449FED}" srcOrd="1" destOrd="0" presId="urn:microsoft.com/office/officeart/2009/layout/CirclePictureHierarchy"/>
    <dgm:cxn modelId="{85AF89E0-CB2F-40AF-B49E-64CC51204230}" type="presParOf" srcId="{79C1F518-E4BC-43BE-80AE-B3FCB2D9DB47}" destId="{0C5D5B8D-6931-4ADF-BA21-F85F81EDD9EE}" srcOrd="1" destOrd="0" presId="urn:microsoft.com/office/officeart/2009/layout/CirclePictureHierarchy"/>
    <dgm:cxn modelId="{569F44DE-6639-4881-8F96-4AD536AD7FDA}" type="presParOf" srcId="{E01656F3-6DF8-45A7-AFDE-C33B2636EC20}" destId="{4738E1EC-0AF6-4855-B896-781C5FDC39E2}" srcOrd="4" destOrd="0" presId="urn:microsoft.com/office/officeart/2009/layout/CirclePictureHierarchy"/>
    <dgm:cxn modelId="{C303277C-4BA1-4026-8E31-D5F74157F0B7}" type="presParOf" srcId="{E01656F3-6DF8-45A7-AFDE-C33B2636EC20}" destId="{36491BC0-9D42-4A45-9960-2614B06E98DF}" srcOrd="5" destOrd="0" presId="urn:microsoft.com/office/officeart/2009/layout/CirclePictureHierarchy"/>
    <dgm:cxn modelId="{2B7F3458-3F3D-4B09-A348-B41C92D79856}" type="presParOf" srcId="{36491BC0-9D42-4A45-9960-2614B06E98DF}" destId="{354C3E93-0C7F-4FFD-86D7-C76A577BDF07}" srcOrd="0" destOrd="0" presId="urn:microsoft.com/office/officeart/2009/layout/CirclePictureHierarchy"/>
    <dgm:cxn modelId="{BE73C830-27D0-4569-B9EB-1F6E2BA95AB6}" type="presParOf" srcId="{354C3E93-0C7F-4FFD-86D7-C76A577BDF07}" destId="{D18BD0E3-15E6-4947-A667-DB18BD3A7A6E}" srcOrd="0" destOrd="0" presId="urn:microsoft.com/office/officeart/2009/layout/CirclePictureHierarchy"/>
    <dgm:cxn modelId="{7426C892-CA49-47CB-BEDA-DA67D774F7CD}" type="presParOf" srcId="{354C3E93-0C7F-4FFD-86D7-C76A577BDF07}" destId="{D07FB6C5-EE0A-46F8-82CE-1EA432D35449}" srcOrd="1" destOrd="0" presId="urn:microsoft.com/office/officeart/2009/layout/CirclePictureHierarchy"/>
    <dgm:cxn modelId="{04683E57-05B3-485D-BBF0-32F3CD361133}" type="presParOf" srcId="{36491BC0-9D42-4A45-9960-2614B06E98DF}" destId="{B512F3BE-0893-4DAB-9B70-692A0C882E94}" srcOrd="1" destOrd="0" presId="urn:microsoft.com/office/officeart/2009/layout/CirclePictureHierarchy"/>
    <dgm:cxn modelId="{241C94EB-6BF5-4E23-BB91-7F4AF8A174E5}" type="presParOf" srcId="{B512F3BE-0893-4DAB-9B70-692A0C882E94}" destId="{3277DD36-0130-48B4-9B24-A7819CA5A216}" srcOrd="0" destOrd="0" presId="urn:microsoft.com/office/officeart/2009/layout/CirclePictureHierarchy"/>
    <dgm:cxn modelId="{8F47C684-1C8B-44B5-9A88-A827925890F2}" type="presParOf" srcId="{B512F3BE-0893-4DAB-9B70-692A0C882E94}" destId="{F648053F-AF0D-447B-9502-13E055F32841}" srcOrd="1" destOrd="0" presId="urn:microsoft.com/office/officeart/2009/layout/CirclePictureHierarchy"/>
    <dgm:cxn modelId="{91578E55-474D-477B-8E76-C2D57652B957}" type="presParOf" srcId="{F648053F-AF0D-447B-9502-13E055F32841}" destId="{4E3B4D5C-9C60-48CE-A29F-BE3B9C437BDF}" srcOrd="0" destOrd="0" presId="urn:microsoft.com/office/officeart/2009/layout/CirclePictureHierarchy"/>
    <dgm:cxn modelId="{006B4925-EA5E-44CD-AEB3-57759C0AD6A1}" type="presParOf" srcId="{4E3B4D5C-9C60-48CE-A29F-BE3B9C437BDF}" destId="{74B07F5E-30F3-49F4-800F-EBE241419046}" srcOrd="0" destOrd="0" presId="urn:microsoft.com/office/officeart/2009/layout/CirclePictureHierarchy"/>
    <dgm:cxn modelId="{9A6FD68B-8393-484F-9505-3619D5EC444B}" type="presParOf" srcId="{4E3B4D5C-9C60-48CE-A29F-BE3B9C437BDF}" destId="{D975C944-0BC5-49B7-9CD8-138F1E6FD546}" srcOrd="1" destOrd="0" presId="urn:microsoft.com/office/officeart/2009/layout/CirclePictureHierarchy"/>
    <dgm:cxn modelId="{E8AD58ED-3003-40B0-A2BD-07DF0AF1D5C2}" type="presParOf" srcId="{F648053F-AF0D-447B-9502-13E055F32841}" destId="{E3CFF2A0-52FD-4213-9BCC-6F5DAFCE85AB}" srcOrd="1" destOrd="0" presId="urn:microsoft.com/office/officeart/2009/layout/CirclePictureHierarchy"/>
    <dgm:cxn modelId="{C5AAF18E-771A-441F-A112-0D5E877DD772}" type="presParOf" srcId="{E3CFF2A0-52FD-4213-9BCC-6F5DAFCE85AB}" destId="{F4066845-9284-4D87-A791-CE4F951553EF}" srcOrd="0" destOrd="0" presId="urn:microsoft.com/office/officeart/2009/layout/CirclePictureHierarchy"/>
    <dgm:cxn modelId="{78AA96A4-2D2E-4FC0-A378-ECAF72D95563}" type="presParOf" srcId="{E3CFF2A0-52FD-4213-9BCC-6F5DAFCE85AB}" destId="{11B8812B-7572-49BD-844B-BEF1A0EE2809}" srcOrd="1" destOrd="0" presId="urn:microsoft.com/office/officeart/2009/layout/CirclePictureHierarchy"/>
    <dgm:cxn modelId="{28FBE913-0225-4907-AC6B-49F679085C76}" type="presParOf" srcId="{11B8812B-7572-49BD-844B-BEF1A0EE2809}" destId="{9EBF7C22-2741-46BC-8078-7B315BEDDCC1}" srcOrd="0" destOrd="0" presId="urn:microsoft.com/office/officeart/2009/layout/CirclePictureHierarchy"/>
    <dgm:cxn modelId="{572D4DBA-AA47-4CFB-AB97-60C90E044805}" type="presParOf" srcId="{9EBF7C22-2741-46BC-8078-7B315BEDDCC1}" destId="{288BF61F-951F-4F12-9901-0364D18A1B63}" srcOrd="0" destOrd="0" presId="urn:microsoft.com/office/officeart/2009/layout/CirclePictureHierarchy"/>
    <dgm:cxn modelId="{34FA7A87-119F-4F56-AA2B-3E59C7647E25}" type="presParOf" srcId="{9EBF7C22-2741-46BC-8078-7B315BEDDCC1}" destId="{CADC107D-4C60-4A86-8A11-77D79533CA2E}" srcOrd="1" destOrd="0" presId="urn:microsoft.com/office/officeart/2009/layout/CirclePictureHierarchy"/>
    <dgm:cxn modelId="{CC69B34B-383D-41B5-9A49-4DFEF399AC76}" type="presParOf" srcId="{11B8812B-7572-49BD-844B-BEF1A0EE2809}" destId="{0819C31B-54FB-4B38-9053-DCCA3F2FEBD0}" srcOrd="1" destOrd="0" presId="urn:microsoft.com/office/officeart/2009/layout/CirclePictureHierarchy"/>
    <dgm:cxn modelId="{D53CA73D-04DD-4A01-96A6-DEEF7430065C}" type="presParOf" srcId="{B512F3BE-0893-4DAB-9B70-692A0C882E94}" destId="{52894184-9967-4758-AEB6-616FA21B9099}" srcOrd="2" destOrd="0" presId="urn:microsoft.com/office/officeart/2009/layout/CirclePictureHierarchy"/>
    <dgm:cxn modelId="{AE5CE868-98D1-45DD-BBB0-9F1DE16F0A1C}" type="presParOf" srcId="{B512F3BE-0893-4DAB-9B70-692A0C882E94}" destId="{19E98274-137F-45A9-8F5B-D3F0031D287D}" srcOrd="3" destOrd="0" presId="urn:microsoft.com/office/officeart/2009/layout/CirclePictureHierarchy"/>
    <dgm:cxn modelId="{FC37A886-46FD-4980-A2E7-BD10E11A8060}" type="presParOf" srcId="{19E98274-137F-45A9-8F5B-D3F0031D287D}" destId="{C60DF472-FAA2-4CA2-9F12-0EF7B031F891}" srcOrd="0" destOrd="0" presId="urn:microsoft.com/office/officeart/2009/layout/CirclePictureHierarchy"/>
    <dgm:cxn modelId="{37C1738E-0A66-4037-99FF-20EC9F5005D8}" type="presParOf" srcId="{C60DF472-FAA2-4CA2-9F12-0EF7B031F891}" destId="{BAE9B2CA-AEE7-40CC-8A7B-D2C2BC478C17}" srcOrd="0" destOrd="0" presId="urn:microsoft.com/office/officeart/2009/layout/CirclePictureHierarchy"/>
    <dgm:cxn modelId="{1BB537AE-926F-44E0-AFA7-4899CD9B9470}" type="presParOf" srcId="{C60DF472-FAA2-4CA2-9F12-0EF7B031F891}" destId="{83E4ECE8-E48F-43A1-9500-269320C82AD2}" srcOrd="1" destOrd="0" presId="urn:microsoft.com/office/officeart/2009/layout/CirclePictureHierarchy"/>
    <dgm:cxn modelId="{E1292F4E-8F93-4588-AE52-E1B6B18B47AC}" type="presParOf" srcId="{19E98274-137F-45A9-8F5B-D3F0031D287D}" destId="{923467DA-AAF8-452A-9F39-A9929BDFA3CA}" srcOrd="1" destOrd="0" presId="urn:microsoft.com/office/officeart/2009/layout/CirclePictureHierarchy"/>
    <dgm:cxn modelId="{E518F5F0-58E6-4E48-A604-A1204ED7AF77}" type="presParOf" srcId="{A40560BD-B3D6-435D-AC88-C82CD29FE114}" destId="{E39CFF19-CAA2-4996-B903-8CA8DC3636A5}" srcOrd="1" destOrd="0" presId="urn:microsoft.com/office/officeart/2009/layout/CirclePictureHierarchy"/>
    <dgm:cxn modelId="{629E37E1-8501-45FB-A513-40B003D2B8F7}" type="presParOf" srcId="{E39CFF19-CAA2-4996-B903-8CA8DC3636A5}" destId="{888CC775-1C40-4CDD-AB40-6A961EA9610A}" srcOrd="0" destOrd="0" presId="urn:microsoft.com/office/officeart/2009/layout/CirclePictureHierarchy"/>
    <dgm:cxn modelId="{28A62B0A-6548-4473-8689-BC6BED30B281}" type="presParOf" srcId="{888CC775-1C40-4CDD-AB40-6A961EA9610A}" destId="{278E84E9-3027-4162-82F3-91532BCF8CA2}" srcOrd="0" destOrd="0" presId="urn:microsoft.com/office/officeart/2009/layout/CirclePictureHierarchy"/>
    <dgm:cxn modelId="{F42CFE63-90E3-441D-98DE-390372F4904B}" type="presParOf" srcId="{888CC775-1C40-4CDD-AB40-6A961EA9610A}" destId="{4CCEE8E3-43D1-4EE5-81C5-8A4C706EE146}" srcOrd="1" destOrd="0" presId="urn:microsoft.com/office/officeart/2009/layout/CirclePictureHierarchy"/>
    <dgm:cxn modelId="{4525D9A7-37E7-4F3E-BBC8-8350EF00D2CA}" type="presParOf" srcId="{E39CFF19-CAA2-4996-B903-8CA8DC3636A5}" destId="{78F66F44-19B1-4CC2-89CC-E573FDB01C74}" srcOrd="1" destOrd="0" presId="urn:microsoft.com/office/officeart/2009/layout/CirclePictureHierarchy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D752DFC8-2E68-40C9-BA2E-9DFE67327804}">
      <dsp:nvSpPr>
        <dsp:cNvPr id="0" name=""/>
        <dsp:cNvSpPr/>
      </dsp:nvSpPr>
      <dsp:spPr>
        <a:xfrm>
          <a:off x="0" y="561975"/>
          <a:ext cx="3124200" cy="1952625"/>
        </a:xfrm>
        <a:prstGeom prst="swooshArrow">
          <a:avLst>
            <a:gd name="adj1" fmla="val 25000"/>
            <a:gd name="adj2" fmla="val 25000"/>
          </a:avLst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5A271304-12B4-44D2-AAB7-EC5BBE8EB855}">
      <dsp:nvSpPr>
        <dsp:cNvPr id="0" name=""/>
        <dsp:cNvSpPr/>
      </dsp:nvSpPr>
      <dsp:spPr>
        <a:xfrm>
          <a:off x="528372" y="1823770"/>
          <a:ext cx="81229" cy="81229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F78E8A4E-833F-4C9E-89B5-34D8365C7BCD}">
      <dsp:nvSpPr>
        <dsp:cNvPr id="0" name=""/>
        <dsp:cNvSpPr/>
      </dsp:nvSpPr>
      <dsp:spPr>
        <a:xfrm>
          <a:off x="491262" y="1447801"/>
          <a:ext cx="727938" cy="564308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3042" tIns="0" rIns="0" bIns="0" numCol="1" spcCol="1270" anchor="t" anchorCtr="0">
          <a:noAutofit/>
        </a:bodyPr>
        <a:lstStyle/>
        <a:p>
          <a:pPr lvl="0" algn="ctr" defTabSz="577850" rtl="1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he-IL" sz="1300" b="0" kern="1200" dirty="0" smtClean="0"/>
            <a:t>אסטרטגיה עסקית</a:t>
          </a:r>
          <a:endParaRPr lang="he-IL" sz="1300" b="0" kern="1200" dirty="0"/>
        </a:p>
      </dsp:txBody>
      <dsp:txXfrm>
        <a:off x="491262" y="1447801"/>
        <a:ext cx="727938" cy="564308"/>
      </dsp:txXfrm>
    </dsp:sp>
    <dsp:sp modelId="{D475CB18-AE33-4563-95F3-3DCAA47C5103}">
      <dsp:nvSpPr>
        <dsp:cNvPr id="0" name=""/>
        <dsp:cNvSpPr/>
      </dsp:nvSpPr>
      <dsp:spPr>
        <a:xfrm>
          <a:off x="1828800" y="1072363"/>
          <a:ext cx="146837" cy="146837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A8941B62-5750-4CCE-913D-666A6EF4973D}">
      <dsp:nvSpPr>
        <dsp:cNvPr id="0" name=""/>
        <dsp:cNvSpPr/>
      </dsp:nvSpPr>
      <dsp:spPr>
        <a:xfrm>
          <a:off x="1155194" y="990598"/>
          <a:ext cx="749808" cy="585786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77806" tIns="0" rIns="0" bIns="0" numCol="1" spcCol="1270" anchor="t" anchorCtr="0">
          <a:noAutofit/>
        </a:bodyPr>
        <a:lstStyle/>
        <a:p>
          <a:pPr lvl="0" algn="ctr" defTabSz="577850" rtl="1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he-IL" sz="1300" b="0" kern="1200" dirty="0" smtClean="0"/>
            <a:t>ניהול ותפעול יעילים</a:t>
          </a:r>
          <a:endParaRPr lang="he-IL" sz="1300" b="0" kern="1200" dirty="0"/>
        </a:p>
      </dsp:txBody>
      <dsp:txXfrm>
        <a:off x="1155194" y="990598"/>
        <a:ext cx="749808" cy="585786"/>
      </dsp:txXfrm>
    </dsp:sp>
    <dsp:sp modelId="{A67A9563-8F26-4DEA-8CE7-B82476D0D3F8}">
      <dsp:nvSpPr>
        <dsp:cNvPr id="0" name=""/>
        <dsp:cNvSpPr/>
      </dsp:nvSpPr>
      <dsp:spPr>
        <a:xfrm>
          <a:off x="2743201" y="914401"/>
          <a:ext cx="203073" cy="203073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C2A47147-AD33-4308-9B13-FA19D4487C55}">
      <dsp:nvSpPr>
        <dsp:cNvPr id="0" name=""/>
        <dsp:cNvSpPr/>
      </dsp:nvSpPr>
      <dsp:spPr>
        <a:xfrm>
          <a:off x="2077593" y="824148"/>
          <a:ext cx="749808" cy="852256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07604" tIns="0" rIns="0" bIns="0" numCol="1" spcCol="1270" anchor="t" anchorCtr="0">
          <a:noAutofit/>
        </a:bodyPr>
        <a:lstStyle/>
        <a:p>
          <a:pPr lvl="0" algn="ctr" defTabSz="577850" rtl="1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he-IL" sz="1300" b="0" kern="1200" dirty="0" smtClean="0"/>
            <a:t>תוצאות עסקיות</a:t>
          </a:r>
          <a:endParaRPr lang="he-IL" sz="1300" b="0" kern="1200" dirty="0"/>
        </a:p>
      </dsp:txBody>
      <dsp:txXfrm>
        <a:off x="2077593" y="824148"/>
        <a:ext cx="749808" cy="852256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D752DFC8-2E68-40C9-BA2E-9DFE67327804}">
      <dsp:nvSpPr>
        <dsp:cNvPr id="0" name=""/>
        <dsp:cNvSpPr/>
      </dsp:nvSpPr>
      <dsp:spPr>
        <a:xfrm rot="10800000">
          <a:off x="0" y="561975"/>
          <a:ext cx="3124200" cy="1952625"/>
        </a:xfrm>
        <a:prstGeom prst="swooshArrow">
          <a:avLst>
            <a:gd name="adj1" fmla="val 25000"/>
            <a:gd name="adj2" fmla="val 25000"/>
          </a:avLst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5A271304-12B4-44D2-AAB7-EC5BBE8EB855}">
      <dsp:nvSpPr>
        <dsp:cNvPr id="0" name=""/>
        <dsp:cNvSpPr/>
      </dsp:nvSpPr>
      <dsp:spPr>
        <a:xfrm>
          <a:off x="2362199" y="1300428"/>
          <a:ext cx="81229" cy="81229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F78E8A4E-833F-4C9E-89B5-34D8365C7BCD}">
      <dsp:nvSpPr>
        <dsp:cNvPr id="0" name=""/>
        <dsp:cNvSpPr/>
      </dsp:nvSpPr>
      <dsp:spPr>
        <a:xfrm>
          <a:off x="437388" y="1659683"/>
          <a:ext cx="727938" cy="854916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3042" tIns="0" rIns="0" bIns="0" numCol="1" spcCol="1270" anchor="t" anchorCtr="0">
          <a:noAutofit/>
        </a:bodyPr>
        <a:lstStyle/>
        <a:p>
          <a:pPr lvl="0" algn="ctr" defTabSz="533400" rtl="1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he-IL" sz="1200" kern="1200" dirty="0" smtClean="0"/>
            <a:t>כאוס תפעולי אנושי ועסקי</a:t>
          </a:r>
          <a:endParaRPr lang="he-IL" sz="1200" kern="1200" dirty="0"/>
        </a:p>
      </dsp:txBody>
      <dsp:txXfrm>
        <a:off x="437388" y="1659683"/>
        <a:ext cx="727938" cy="854916"/>
      </dsp:txXfrm>
    </dsp:sp>
    <dsp:sp modelId="{D475CB18-AE33-4563-95F3-3DCAA47C5103}">
      <dsp:nvSpPr>
        <dsp:cNvPr id="0" name=""/>
        <dsp:cNvSpPr/>
      </dsp:nvSpPr>
      <dsp:spPr>
        <a:xfrm>
          <a:off x="1296666" y="1758163"/>
          <a:ext cx="146837" cy="146837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A8941B62-5750-4CCE-913D-666A6EF4973D}">
      <dsp:nvSpPr>
        <dsp:cNvPr id="0" name=""/>
        <dsp:cNvSpPr/>
      </dsp:nvSpPr>
      <dsp:spPr>
        <a:xfrm>
          <a:off x="1307592" y="1371597"/>
          <a:ext cx="749808" cy="855114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77806" tIns="0" rIns="0" bIns="0" numCol="1" spcCol="1270" anchor="t" anchorCtr="0">
          <a:noAutofit/>
        </a:bodyPr>
        <a:lstStyle/>
        <a:p>
          <a:pPr lvl="0" algn="ctr" defTabSz="533400" rtl="1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he-IL" sz="1200" b="1" kern="1200" dirty="0" smtClean="0"/>
            <a:t>תפעול מבולבל קופצני עצבני ומכבה שרפות</a:t>
          </a:r>
          <a:endParaRPr lang="he-IL" sz="1200" b="1" kern="1200" dirty="0"/>
        </a:p>
      </dsp:txBody>
      <dsp:txXfrm>
        <a:off x="1307592" y="1371597"/>
        <a:ext cx="749808" cy="855114"/>
      </dsp:txXfrm>
    </dsp:sp>
    <dsp:sp modelId="{A67A9563-8F26-4DEA-8CE7-B82476D0D3F8}">
      <dsp:nvSpPr>
        <dsp:cNvPr id="0" name=""/>
        <dsp:cNvSpPr/>
      </dsp:nvSpPr>
      <dsp:spPr>
        <a:xfrm>
          <a:off x="381001" y="1930527"/>
          <a:ext cx="203073" cy="203073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C2A47147-AD33-4308-9B13-FA19D4487C55}">
      <dsp:nvSpPr>
        <dsp:cNvPr id="0" name=""/>
        <dsp:cNvSpPr/>
      </dsp:nvSpPr>
      <dsp:spPr>
        <a:xfrm>
          <a:off x="2221991" y="838206"/>
          <a:ext cx="749808" cy="692759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07604" tIns="0" rIns="0" bIns="0" numCol="1" spcCol="1270" anchor="t" anchorCtr="0">
          <a:noAutofit/>
        </a:bodyPr>
        <a:lstStyle/>
        <a:p>
          <a:pPr lvl="0" algn="ctr" defTabSz="533400" rtl="1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he-IL" sz="1200" kern="1200" dirty="0" smtClean="0"/>
            <a:t>שינויים בלתי צפויים ובלתי נילאים</a:t>
          </a:r>
          <a:endParaRPr lang="he-IL" sz="1200" kern="1200" dirty="0"/>
        </a:p>
      </dsp:txBody>
      <dsp:txXfrm>
        <a:off x="2221991" y="838206"/>
        <a:ext cx="749808" cy="692759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52894184-9967-4758-AEB6-616FA21B9099}">
      <dsp:nvSpPr>
        <dsp:cNvPr id="0" name=""/>
        <dsp:cNvSpPr/>
      </dsp:nvSpPr>
      <dsp:spPr>
        <a:xfrm>
          <a:off x="3342324" y="734771"/>
          <a:ext cx="471623" cy="94901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7827"/>
              </a:lnTo>
              <a:lnTo>
                <a:pt x="471623" y="47827"/>
              </a:lnTo>
              <a:lnTo>
                <a:pt x="471623" y="9490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F4066845-9284-4D87-A791-CE4F951553EF}">
      <dsp:nvSpPr>
        <dsp:cNvPr id="0" name=""/>
        <dsp:cNvSpPr/>
      </dsp:nvSpPr>
      <dsp:spPr>
        <a:xfrm>
          <a:off x="2891122" y="1130946"/>
          <a:ext cx="91440" cy="94901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47827"/>
              </a:lnTo>
              <a:lnTo>
                <a:pt x="70021" y="47827"/>
              </a:lnTo>
              <a:lnTo>
                <a:pt x="70021" y="9490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277DD36-0130-48B4-9B24-A7819CA5A216}">
      <dsp:nvSpPr>
        <dsp:cNvPr id="0" name=""/>
        <dsp:cNvSpPr/>
      </dsp:nvSpPr>
      <dsp:spPr>
        <a:xfrm>
          <a:off x="2936842" y="734771"/>
          <a:ext cx="405482" cy="94901"/>
        </a:xfrm>
        <a:custGeom>
          <a:avLst/>
          <a:gdLst/>
          <a:ahLst/>
          <a:cxnLst/>
          <a:rect l="0" t="0" r="0" b="0"/>
          <a:pathLst>
            <a:path>
              <a:moveTo>
                <a:pt x="405482" y="0"/>
              </a:moveTo>
              <a:lnTo>
                <a:pt x="405482" y="47827"/>
              </a:lnTo>
              <a:lnTo>
                <a:pt x="0" y="47827"/>
              </a:lnTo>
              <a:lnTo>
                <a:pt x="0" y="9490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4738E1EC-0AF6-4855-B896-781C5FDC39E2}">
      <dsp:nvSpPr>
        <dsp:cNvPr id="0" name=""/>
        <dsp:cNvSpPr/>
      </dsp:nvSpPr>
      <dsp:spPr>
        <a:xfrm>
          <a:off x="1951723" y="338596"/>
          <a:ext cx="1390601" cy="94901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7827"/>
              </a:lnTo>
              <a:lnTo>
                <a:pt x="1390601" y="47827"/>
              </a:lnTo>
              <a:lnTo>
                <a:pt x="1390601" y="94901"/>
              </a:lnTo>
            </a:path>
          </a:pathLst>
        </a:cu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3C7354C-B5E4-4034-BAE0-5B34A88DE41B}">
      <dsp:nvSpPr>
        <dsp:cNvPr id="0" name=""/>
        <dsp:cNvSpPr/>
      </dsp:nvSpPr>
      <dsp:spPr>
        <a:xfrm>
          <a:off x="2062619" y="1527121"/>
          <a:ext cx="91440" cy="94901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9490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5D2D3814-AC63-4D84-9062-C21EDEDF418B}">
      <dsp:nvSpPr>
        <dsp:cNvPr id="0" name=""/>
        <dsp:cNvSpPr/>
      </dsp:nvSpPr>
      <dsp:spPr>
        <a:xfrm>
          <a:off x="2062619" y="1130946"/>
          <a:ext cx="91440" cy="94901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9490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CAB3622B-9291-4B89-8179-181E3303ECD3}">
      <dsp:nvSpPr>
        <dsp:cNvPr id="0" name=""/>
        <dsp:cNvSpPr/>
      </dsp:nvSpPr>
      <dsp:spPr>
        <a:xfrm>
          <a:off x="2062619" y="734771"/>
          <a:ext cx="91440" cy="94901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9490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7C0FEF59-A984-4059-A61D-6F24BF626B75}">
      <dsp:nvSpPr>
        <dsp:cNvPr id="0" name=""/>
        <dsp:cNvSpPr/>
      </dsp:nvSpPr>
      <dsp:spPr>
        <a:xfrm>
          <a:off x="1951723" y="338596"/>
          <a:ext cx="156616" cy="94901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7827"/>
              </a:lnTo>
              <a:lnTo>
                <a:pt x="156616" y="47827"/>
              </a:lnTo>
              <a:lnTo>
                <a:pt x="156616" y="94901"/>
              </a:lnTo>
            </a:path>
          </a:pathLst>
        </a:cu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50CAD8F7-8D7C-40C8-A5CA-F150340A27FB}">
      <dsp:nvSpPr>
        <dsp:cNvPr id="0" name=""/>
        <dsp:cNvSpPr/>
      </dsp:nvSpPr>
      <dsp:spPr>
        <a:xfrm>
          <a:off x="1234116" y="1130946"/>
          <a:ext cx="91440" cy="94901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9490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E4605978-DA3E-4EA6-926F-3C25476C182D}">
      <dsp:nvSpPr>
        <dsp:cNvPr id="0" name=""/>
        <dsp:cNvSpPr/>
      </dsp:nvSpPr>
      <dsp:spPr>
        <a:xfrm>
          <a:off x="796253" y="734771"/>
          <a:ext cx="483582" cy="94901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7827"/>
              </a:lnTo>
              <a:lnTo>
                <a:pt x="483582" y="47827"/>
              </a:lnTo>
              <a:lnTo>
                <a:pt x="483582" y="9490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17D36768-1309-4187-BF75-2E16A893D64E}">
      <dsp:nvSpPr>
        <dsp:cNvPr id="0" name=""/>
        <dsp:cNvSpPr/>
      </dsp:nvSpPr>
      <dsp:spPr>
        <a:xfrm>
          <a:off x="405613" y="3507996"/>
          <a:ext cx="91440" cy="94901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9490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4E8A78F4-F6B7-4BD0-97B1-B38BC646D3D1}">
      <dsp:nvSpPr>
        <dsp:cNvPr id="0" name=""/>
        <dsp:cNvSpPr/>
      </dsp:nvSpPr>
      <dsp:spPr>
        <a:xfrm>
          <a:off x="405613" y="3111821"/>
          <a:ext cx="91440" cy="94901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9490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C74FAF2A-4588-451F-90D6-4D4297F0358C}">
      <dsp:nvSpPr>
        <dsp:cNvPr id="0" name=""/>
        <dsp:cNvSpPr/>
      </dsp:nvSpPr>
      <dsp:spPr>
        <a:xfrm>
          <a:off x="405613" y="2715646"/>
          <a:ext cx="91440" cy="94901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9490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A88ECC1-B12F-4813-8BB6-A9BCEF7C0D28}">
      <dsp:nvSpPr>
        <dsp:cNvPr id="0" name=""/>
        <dsp:cNvSpPr/>
      </dsp:nvSpPr>
      <dsp:spPr>
        <a:xfrm>
          <a:off x="405613" y="2319471"/>
          <a:ext cx="91440" cy="94901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9490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CB8F256D-3F55-434B-8738-F9566700BFD4}">
      <dsp:nvSpPr>
        <dsp:cNvPr id="0" name=""/>
        <dsp:cNvSpPr/>
      </dsp:nvSpPr>
      <dsp:spPr>
        <a:xfrm>
          <a:off x="405613" y="1923296"/>
          <a:ext cx="91440" cy="94901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9490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5CE688E1-2AD1-4CC9-BCB6-93A8FECFEF1C}">
      <dsp:nvSpPr>
        <dsp:cNvPr id="0" name=""/>
        <dsp:cNvSpPr/>
      </dsp:nvSpPr>
      <dsp:spPr>
        <a:xfrm>
          <a:off x="405613" y="1527121"/>
          <a:ext cx="91440" cy="94901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9490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9BB32F7A-DCAB-4400-8F03-258B3E4F934A}">
      <dsp:nvSpPr>
        <dsp:cNvPr id="0" name=""/>
        <dsp:cNvSpPr/>
      </dsp:nvSpPr>
      <dsp:spPr>
        <a:xfrm>
          <a:off x="405613" y="1130946"/>
          <a:ext cx="91440" cy="94901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9490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692C2FEC-31AC-4F1D-BC57-2EECB958D845}">
      <dsp:nvSpPr>
        <dsp:cNvPr id="0" name=""/>
        <dsp:cNvSpPr/>
      </dsp:nvSpPr>
      <dsp:spPr>
        <a:xfrm>
          <a:off x="451333" y="734771"/>
          <a:ext cx="344920" cy="94901"/>
        </a:xfrm>
        <a:custGeom>
          <a:avLst/>
          <a:gdLst/>
          <a:ahLst/>
          <a:cxnLst/>
          <a:rect l="0" t="0" r="0" b="0"/>
          <a:pathLst>
            <a:path>
              <a:moveTo>
                <a:pt x="344920" y="0"/>
              </a:moveTo>
              <a:lnTo>
                <a:pt x="344920" y="47827"/>
              </a:lnTo>
              <a:lnTo>
                <a:pt x="0" y="47827"/>
              </a:lnTo>
              <a:lnTo>
                <a:pt x="0" y="94901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4581891-77BF-4F45-B033-FBB9FF2414D4}">
      <dsp:nvSpPr>
        <dsp:cNvPr id="0" name=""/>
        <dsp:cNvSpPr/>
      </dsp:nvSpPr>
      <dsp:spPr>
        <a:xfrm>
          <a:off x="796253" y="338596"/>
          <a:ext cx="1155469" cy="94901"/>
        </a:xfrm>
        <a:custGeom>
          <a:avLst/>
          <a:gdLst/>
          <a:ahLst/>
          <a:cxnLst/>
          <a:rect l="0" t="0" r="0" b="0"/>
          <a:pathLst>
            <a:path>
              <a:moveTo>
                <a:pt x="1155469" y="0"/>
              </a:moveTo>
              <a:lnTo>
                <a:pt x="1155469" y="47827"/>
              </a:lnTo>
              <a:lnTo>
                <a:pt x="0" y="47827"/>
              </a:lnTo>
              <a:lnTo>
                <a:pt x="0" y="94901"/>
              </a:lnTo>
            </a:path>
          </a:pathLst>
        </a:cu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640FD09-5A59-4EB7-A604-32389A6E08C7}">
      <dsp:nvSpPr>
        <dsp:cNvPr id="0" name=""/>
        <dsp:cNvSpPr/>
      </dsp:nvSpPr>
      <dsp:spPr>
        <a:xfrm>
          <a:off x="1801086" y="37322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6C516705-52E1-427E-9C96-B3DE93834C7D}">
      <dsp:nvSpPr>
        <dsp:cNvPr id="0" name=""/>
        <dsp:cNvSpPr/>
      </dsp:nvSpPr>
      <dsp:spPr>
        <a:xfrm>
          <a:off x="2058014" y="28949"/>
          <a:ext cx="1139321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ctr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0" kern="1200" dirty="0" smtClean="0"/>
            <a:t>Senior Vice President </a:t>
          </a:r>
          <a:r>
            <a:rPr lang="en-US" sz="800" b="1" kern="1200" dirty="0" smtClean="0"/>
            <a:t>Jones</a:t>
          </a:r>
          <a:endParaRPr lang="en-US" sz="800" b="1" kern="1200" dirty="0"/>
        </a:p>
      </dsp:txBody>
      <dsp:txXfrm>
        <a:off x="2058014" y="28949"/>
        <a:ext cx="1139321" cy="301273"/>
      </dsp:txXfrm>
    </dsp:sp>
    <dsp:sp modelId="{AC65ABAE-B83D-4D67-A281-DF528B73AE3D}">
      <dsp:nvSpPr>
        <dsp:cNvPr id="0" name=""/>
        <dsp:cNvSpPr/>
      </dsp:nvSpPr>
      <dsp:spPr>
        <a:xfrm>
          <a:off x="645617" y="433497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4EBCB831-79B0-427D-8434-732AD99BC949}">
      <dsp:nvSpPr>
        <dsp:cNvPr id="0" name=""/>
        <dsp:cNvSpPr/>
      </dsp:nvSpPr>
      <dsp:spPr>
        <a:xfrm>
          <a:off x="920994" y="402176"/>
          <a:ext cx="729234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0" kern="1200" dirty="0" smtClean="0"/>
            <a:t>Exploration</a:t>
          </a:r>
          <a:r>
            <a:rPr lang="en-US" sz="800" b="1" kern="1200" dirty="0" smtClean="0"/>
            <a:t> William	</a:t>
          </a:r>
          <a:endParaRPr lang="en-US" sz="800" b="1" kern="1200" dirty="0"/>
        </a:p>
      </dsp:txBody>
      <dsp:txXfrm>
        <a:off x="920994" y="402176"/>
        <a:ext cx="729234" cy="301273"/>
      </dsp:txXfrm>
    </dsp:sp>
    <dsp:sp modelId="{4C32A367-37DE-4033-A314-619CE991C5AB}">
      <dsp:nvSpPr>
        <dsp:cNvPr id="0" name=""/>
        <dsp:cNvSpPr/>
      </dsp:nvSpPr>
      <dsp:spPr>
        <a:xfrm>
          <a:off x="300696" y="829672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B1309A03-A8FF-4A2D-A7B7-24EFBBD5E70B}">
      <dsp:nvSpPr>
        <dsp:cNvPr id="0" name=""/>
        <dsp:cNvSpPr/>
      </dsp:nvSpPr>
      <dsp:spPr>
        <a:xfrm>
          <a:off x="601970" y="828919"/>
          <a:ext cx="451910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0" kern="1200" dirty="0" smtClean="0"/>
            <a:t>G&amp;G</a:t>
          </a:r>
          <a:r>
            <a:rPr lang="en-US" sz="800" b="1" kern="1200" dirty="0" smtClean="0"/>
            <a:t> Cohen</a:t>
          </a:r>
          <a:endParaRPr lang="en-US" sz="800" b="1" kern="1200" dirty="0"/>
        </a:p>
      </dsp:txBody>
      <dsp:txXfrm>
        <a:off x="601970" y="828919"/>
        <a:ext cx="451910" cy="301273"/>
      </dsp:txXfrm>
    </dsp:sp>
    <dsp:sp modelId="{12B18FCB-B7B5-4670-9D89-1442DD592EC6}">
      <dsp:nvSpPr>
        <dsp:cNvPr id="0" name=""/>
        <dsp:cNvSpPr/>
      </dsp:nvSpPr>
      <dsp:spPr>
        <a:xfrm>
          <a:off x="300696" y="1225847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FBAE25ED-C84A-4CB4-BF19-D04EDF5BF40F}">
      <dsp:nvSpPr>
        <dsp:cNvPr id="0" name=""/>
        <dsp:cNvSpPr/>
      </dsp:nvSpPr>
      <dsp:spPr>
        <a:xfrm>
          <a:off x="601970" y="1225094"/>
          <a:ext cx="451910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1" kern="1200" dirty="0" smtClean="0"/>
            <a:t>Smith</a:t>
          </a:r>
          <a:endParaRPr lang="en-US" sz="800" b="1" kern="1200" dirty="0"/>
        </a:p>
      </dsp:txBody>
      <dsp:txXfrm>
        <a:off x="601970" y="1225094"/>
        <a:ext cx="451910" cy="301273"/>
      </dsp:txXfrm>
    </dsp:sp>
    <dsp:sp modelId="{D98EFC40-ED11-42C9-B023-008FC2F29BC8}">
      <dsp:nvSpPr>
        <dsp:cNvPr id="0" name=""/>
        <dsp:cNvSpPr/>
      </dsp:nvSpPr>
      <dsp:spPr>
        <a:xfrm>
          <a:off x="300696" y="1622022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62AD89CF-69F4-42C5-9055-059814CA8491}">
      <dsp:nvSpPr>
        <dsp:cNvPr id="0" name=""/>
        <dsp:cNvSpPr/>
      </dsp:nvSpPr>
      <dsp:spPr>
        <a:xfrm>
          <a:off x="601970" y="1621269"/>
          <a:ext cx="451910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1" kern="1200" dirty="0" smtClean="0"/>
            <a:t>Hughes</a:t>
          </a:r>
          <a:endParaRPr lang="en-US" sz="800" b="1" kern="1200" dirty="0"/>
        </a:p>
      </dsp:txBody>
      <dsp:txXfrm>
        <a:off x="601970" y="1621269"/>
        <a:ext cx="451910" cy="301273"/>
      </dsp:txXfrm>
    </dsp:sp>
    <dsp:sp modelId="{6840253F-BC56-4308-A809-04E6118C33A4}">
      <dsp:nvSpPr>
        <dsp:cNvPr id="0" name=""/>
        <dsp:cNvSpPr/>
      </dsp:nvSpPr>
      <dsp:spPr>
        <a:xfrm>
          <a:off x="300696" y="2018197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843F204D-3C2F-4D86-A0C8-5E2CBD3EF563}">
      <dsp:nvSpPr>
        <dsp:cNvPr id="0" name=""/>
        <dsp:cNvSpPr/>
      </dsp:nvSpPr>
      <dsp:spPr>
        <a:xfrm>
          <a:off x="601970" y="2017444"/>
          <a:ext cx="451910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1" kern="1200" dirty="0" smtClean="0"/>
            <a:t>Ramirez</a:t>
          </a:r>
          <a:endParaRPr lang="en-US" sz="800" b="1" kern="1200" dirty="0"/>
        </a:p>
      </dsp:txBody>
      <dsp:txXfrm>
        <a:off x="601970" y="2017444"/>
        <a:ext cx="451910" cy="301273"/>
      </dsp:txXfrm>
    </dsp:sp>
    <dsp:sp modelId="{D945DF1D-D7BA-4E27-8254-D8AFE46831DC}">
      <dsp:nvSpPr>
        <dsp:cNvPr id="0" name=""/>
        <dsp:cNvSpPr/>
      </dsp:nvSpPr>
      <dsp:spPr>
        <a:xfrm>
          <a:off x="300696" y="2414372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49EE991C-B140-4E55-BC48-90DD1A43754A}">
      <dsp:nvSpPr>
        <dsp:cNvPr id="0" name=""/>
        <dsp:cNvSpPr/>
      </dsp:nvSpPr>
      <dsp:spPr>
        <a:xfrm>
          <a:off x="601970" y="2413619"/>
          <a:ext cx="451910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1" kern="1200" dirty="0" smtClean="0"/>
            <a:t>Bell</a:t>
          </a:r>
          <a:endParaRPr lang="en-US" sz="800" b="1" kern="1200" dirty="0"/>
        </a:p>
      </dsp:txBody>
      <dsp:txXfrm>
        <a:off x="601970" y="2413619"/>
        <a:ext cx="451910" cy="301273"/>
      </dsp:txXfrm>
    </dsp:sp>
    <dsp:sp modelId="{6AC0388F-7740-4981-9E76-76A3BEF836EA}">
      <dsp:nvSpPr>
        <dsp:cNvPr id="0" name=""/>
        <dsp:cNvSpPr/>
      </dsp:nvSpPr>
      <dsp:spPr>
        <a:xfrm>
          <a:off x="300696" y="2810547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01811BE4-ECC6-40F4-BCF6-44D53AC2FDBE}">
      <dsp:nvSpPr>
        <dsp:cNvPr id="0" name=""/>
        <dsp:cNvSpPr/>
      </dsp:nvSpPr>
      <dsp:spPr>
        <a:xfrm>
          <a:off x="601970" y="2809794"/>
          <a:ext cx="451910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1" kern="1200" dirty="0" smtClean="0"/>
            <a:t>Cole</a:t>
          </a:r>
          <a:endParaRPr lang="en-US" sz="800" b="1" kern="1200" dirty="0"/>
        </a:p>
      </dsp:txBody>
      <dsp:txXfrm>
        <a:off x="601970" y="2809794"/>
        <a:ext cx="451910" cy="301273"/>
      </dsp:txXfrm>
    </dsp:sp>
    <dsp:sp modelId="{B0E1517F-F70D-4972-8B4A-B3E22234F253}">
      <dsp:nvSpPr>
        <dsp:cNvPr id="0" name=""/>
        <dsp:cNvSpPr/>
      </dsp:nvSpPr>
      <dsp:spPr>
        <a:xfrm>
          <a:off x="300696" y="3206723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966A3BF4-9295-43B0-964B-C09C17053DC9}">
      <dsp:nvSpPr>
        <dsp:cNvPr id="0" name=""/>
        <dsp:cNvSpPr/>
      </dsp:nvSpPr>
      <dsp:spPr>
        <a:xfrm>
          <a:off x="601970" y="3205969"/>
          <a:ext cx="451910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1" kern="1200" dirty="0" err="1" smtClean="0"/>
            <a:t>Hussain</a:t>
          </a:r>
          <a:endParaRPr lang="en-US" sz="800" b="1" kern="1200" dirty="0"/>
        </a:p>
      </dsp:txBody>
      <dsp:txXfrm>
        <a:off x="601970" y="3205969"/>
        <a:ext cx="451910" cy="301273"/>
      </dsp:txXfrm>
    </dsp:sp>
    <dsp:sp modelId="{D78EF2A0-9B95-442B-A5A2-8D67969BCAD4}">
      <dsp:nvSpPr>
        <dsp:cNvPr id="0" name=""/>
        <dsp:cNvSpPr/>
      </dsp:nvSpPr>
      <dsp:spPr>
        <a:xfrm>
          <a:off x="300696" y="3602898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C5621F12-D98F-497B-91DA-B0D546AD1613}">
      <dsp:nvSpPr>
        <dsp:cNvPr id="0" name=""/>
        <dsp:cNvSpPr/>
      </dsp:nvSpPr>
      <dsp:spPr>
        <a:xfrm>
          <a:off x="601970" y="3602144"/>
          <a:ext cx="451910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1" kern="1200" dirty="0" smtClean="0"/>
            <a:t>Kelly</a:t>
          </a:r>
          <a:endParaRPr lang="en-US" sz="800" b="1" kern="1200" dirty="0"/>
        </a:p>
      </dsp:txBody>
      <dsp:txXfrm>
        <a:off x="601970" y="3602144"/>
        <a:ext cx="451910" cy="301273"/>
      </dsp:txXfrm>
    </dsp:sp>
    <dsp:sp modelId="{FB65EE58-4690-4DF4-9ABD-292AD4030CEE}">
      <dsp:nvSpPr>
        <dsp:cNvPr id="0" name=""/>
        <dsp:cNvSpPr/>
      </dsp:nvSpPr>
      <dsp:spPr>
        <a:xfrm>
          <a:off x="1129199" y="829672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BB167A2C-3049-42FE-BFBF-65ACDBCE78E3}">
      <dsp:nvSpPr>
        <dsp:cNvPr id="0" name=""/>
        <dsp:cNvSpPr/>
      </dsp:nvSpPr>
      <dsp:spPr>
        <a:xfrm>
          <a:off x="1430473" y="828919"/>
          <a:ext cx="451910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0" kern="1200" dirty="0" smtClean="0"/>
            <a:t>Petro physical </a:t>
          </a:r>
          <a:r>
            <a:rPr lang="en-US" sz="800" b="1" kern="1200" dirty="0" smtClean="0"/>
            <a:t>Cross</a:t>
          </a:r>
          <a:endParaRPr lang="en-US" sz="800" b="1" kern="1200" dirty="0"/>
        </a:p>
      </dsp:txBody>
      <dsp:txXfrm>
        <a:off x="1430473" y="828919"/>
        <a:ext cx="451910" cy="301273"/>
      </dsp:txXfrm>
    </dsp:sp>
    <dsp:sp modelId="{A3E5F00B-CAA6-4018-A43F-08D3001A6FB4}">
      <dsp:nvSpPr>
        <dsp:cNvPr id="0" name=""/>
        <dsp:cNvSpPr/>
      </dsp:nvSpPr>
      <dsp:spPr>
        <a:xfrm>
          <a:off x="1129199" y="1225847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8316171F-D0B4-42CD-AE2D-D589DDA10E89}">
      <dsp:nvSpPr>
        <dsp:cNvPr id="0" name=""/>
        <dsp:cNvSpPr/>
      </dsp:nvSpPr>
      <dsp:spPr>
        <a:xfrm>
          <a:off x="1430473" y="1225094"/>
          <a:ext cx="451910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1" kern="1200" dirty="0" smtClean="0"/>
            <a:t>Andrews</a:t>
          </a:r>
          <a:endParaRPr lang="en-US" sz="800" b="1" kern="1200" dirty="0"/>
        </a:p>
      </dsp:txBody>
      <dsp:txXfrm>
        <a:off x="1430473" y="1225094"/>
        <a:ext cx="451910" cy="301273"/>
      </dsp:txXfrm>
    </dsp:sp>
    <dsp:sp modelId="{71FA9AB9-31FE-4837-B216-94FB47996E25}">
      <dsp:nvSpPr>
        <dsp:cNvPr id="0" name=""/>
        <dsp:cNvSpPr/>
      </dsp:nvSpPr>
      <dsp:spPr>
        <a:xfrm>
          <a:off x="1957702" y="433497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BCB60F3F-16B7-441F-A518-CB21E2C44FBD}">
      <dsp:nvSpPr>
        <dsp:cNvPr id="0" name=""/>
        <dsp:cNvSpPr/>
      </dsp:nvSpPr>
      <dsp:spPr>
        <a:xfrm>
          <a:off x="2258976" y="432744"/>
          <a:ext cx="451910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0" kern="1200" dirty="0" smtClean="0"/>
            <a:t>Drilling</a:t>
          </a:r>
          <a:r>
            <a:rPr lang="en-US" sz="800" b="1" kern="1200" dirty="0" smtClean="0"/>
            <a:t> Taylor</a:t>
          </a:r>
          <a:endParaRPr lang="en-US" sz="800" b="1" kern="1200" dirty="0"/>
        </a:p>
      </dsp:txBody>
      <dsp:txXfrm>
        <a:off x="2258976" y="432744"/>
        <a:ext cx="451910" cy="301273"/>
      </dsp:txXfrm>
    </dsp:sp>
    <dsp:sp modelId="{05E6B32A-518C-4262-A0B2-7F5662324E4A}">
      <dsp:nvSpPr>
        <dsp:cNvPr id="0" name=""/>
        <dsp:cNvSpPr/>
      </dsp:nvSpPr>
      <dsp:spPr>
        <a:xfrm>
          <a:off x="1957702" y="829672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C0B29E65-CB95-4E00-855F-26908053093D}">
      <dsp:nvSpPr>
        <dsp:cNvPr id="0" name=""/>
        <dsp:cNvSpPr/>
      </dsp:nvSpPr>
      <dsp:spPr>
        <a:xfrm>
          <a:off x="2258976" y="828919"/>
          <a:ext cx="451910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1" kern="1200" dirty="0" err="1" smtClean="0"/>
            <a:t>Sen</a:t>
          </a:r>
          <a:endParaRPr lang="en-US" sz="800" b="1" kern="1200" dirty="0"/>
        </a:p>
      </dsp:txBody>
      <dsp:txXfrm>
        <a:off x="2258976" y="828919"/>
        <a:ext cx="451910" cy="301273"/>
      </dsp:txXfrm>
    </dsp:sp>
    <dsp:sp modelId="{0CD5D4A2-50FC-4B56-B140-52E8AEEAB299}">
      <dsp:nvSpPr>
        <dsp:cNvPr id="0" name=""/>
        <dsp:cNvSpPr/>
      </dsp:nvSpPr>
      <dsp:spPr>
        <a:xfrm>
          <a:off x="1957702" y="1225847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27D3FF96-FB78-411E-90AB-76511E0C0C57}">
      <dsp:nvSpPr>
        <dsp:cNvPr id="0" name=""/>
        <dsp:cNvSpPr/>
      </dsp:nvSpPr>
      <dsp:spPr>
        <a:xfrm>
          <a:off x="2258976" y="1225094"/>
          <a:ext cx="451910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1" kern="1200" dirty="0" smtClean="0"/>
            <a:t>Moore</a:t>
          </a:r>
          <a:endParaRPr lang="en-US" sz="800" b="1" kern="1200" dirty="0"/>
        </a:p>
      </dsp:txBody>
      <dsp:txXfrm>
        <a:off x="2258976" y="1225094"/>
        <a:ext cx="451910" cy="301273"/>
      </dsp:txXfrm>
    </dsp:sp>
    <dsp:sp modelId="{E085F495-79AC-493B-82B7-923B47D45D69}">
      <dsp:nvSpPr>
        <dsp:cNvPr id="0" name=""/>
        <dsp:cNvSpPr/>
      </dsp:nvSpPr>
      <dsp:spPr>
        <a:xfrm>
          <a:off x="1957702" y="1622022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977EFCD1-F238-4CC8-B40E-EEFC1C449FED}">
      <dsp:nvSpPr>
        <dsp:cNvPr id="0" name=""/>
        <dsp:cNvSpPr/>
      </dsp:nvSpPr>
      <dsp:spPr>
        <a:xfrm>
          <a:off x="2258976" y="1621269"/>
          <a:ext cx="451910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1" kern="1200" dirty="0" smtClean="0"/>
            <a:t>Miller</a:t>
          </a:r>
          <a:endParaRPr lang="en-US" sz="800" b="1" kern="1200" dirty="0"/>
        </a:p>
      </dsp:txBody>
      <dsp:txXfrm>
        <a:off x="2258976" y="1621269"/>
        <a:ext cx="451910" cy="301273"/>
      </dsp:txXfrm>
    </dsp:sp>
    <dsp:sp modelId="{D18BD0E3-15E6-4947-A667-DB18BD3A7A6E}">
      <dsp:nvSpPr>
        <dsp:cNvPr id="0" name=""/>
        <dsp:cNvSpPr/>
      </dsp:nvSpPr>
      <dsp:spPr>
        <a:xfrm>
          <a:off x="3191687" y="433497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07FB6C5-EE0A-46F8-82CE-1EA432D35449}">
      <dsp:nvSpPr>
        <dsp:cNvPr id="0" name=""/>
        <dsp:cNvSpPr/>
      </dsp:nvSpPr>
      <dsp:spPr>
        <a:xfrm>
          <a:off x="3459895" y="383106"/>
          <a:ext cx="584194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0" kern="1200" dirty="0" smtClean="0"/>
            <a:t>Production</a:t>
          </a:r>
          <a:r>
            <a:rPr lang="en-US" sz="800" b="1" kern="1200" dirty="0" smtClean="0"/>
            <a:t> Stock</a:t>
          </a:r>
          <a:endParaRPr lang="en-US" sz="800" b="1" kern="1200" dirty="0"/>
        </a:p>
      </dsp:txBody>
      <dsp:txXfrm>
        <a:off x="3459895" y="383106"/>
        <a:ext cx="584194" cy="301273"/>
      </dsp:txXfrm>
    </dsp:sp>
    <dsp:sp modelId="{74B07F5E-30F3-49F4-800F-EBE241419046}">
      <dsp:nvSpPr>
        <dsp:cNvPr id="0" name=""/>
        <dsp:cNvSpPr/>
      </dsp:nvSpPr>
      <dsp:spPr>
        <a:xfrm>
          <a:off x="2786205" y="829672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975C944-0BC5-49B7-9CD8-138F1E6FD546}">
      <dsp:nvSpPr>
        <dsp:cNvPr id="0" name=""/>
        <dsp:cNvSpPr/>
      </dsp:nvSpPr>
      <dsp:spPr>
        <a:xfrm>
          <a:off x="3038876" y="828919"/>
          <a:ext cx="549116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0" kern="1200" dirty="0" smtClean="0"/>
            <a:t>Production</a:t>
          </a:r>
          <a:r>
            <a:rPr lang="en-US" sz="800" b="1" kern="1200" dirty="0" smtClean="0"/>
            <a:t> O’Brien</a:t>
          </a:r>
          <a:endParaRPr lang="en-US" sz="800" b="1" kern="1200" dirty="0"/>
        </a:p>
      </dsp:txBody>
      <dsp:txXfrm>
        <a:off x="3038876" y="828919"/>
        <a:ext cx="549116" cy="301273"/>
      </dsp:txXfrm>
    </dsp:sp>
    <dsp:sp modelId="{288BF61F-951F-4F12-9901-0364D18A1B63}">
      <dsp:nvSpPr>
        <dsp:cNvPr id="0" name=""/>
        <dsp:cNvSpPr/>
      </dsp:nvSpPr>
      <dsp:spPr>
        <a:xfrm>
          <a:off x="2810507" y="1225847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CADC107D-4C60-4A86-8A11-77D79533CA2E}">
      <dsp:nvSpPr>
        <dsp:cNvPr id="0" name=""/>
        <dsp:cNvSpPr/>
      </dsp:nvSpPr>
      <dsp:spPr>
        <a:xfrm>
          <a:off x="3111781" y="1225094"/>
          <a:ext cx="451910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1" kern="1200" dirty="0" smtClean="0"/>
            <a:t>Paine</a:t>
          </a:r>
          <a:endParaRPr lang="en-US" sz="800" b="1" kern="1200" dirty="0"/>
        </a:p>
      </dsp:txBody>
      <dsp:txXfrm>
        <a:off x="3111781" y="1225094"/>
        <a:ext cx="451910" cy="301273"/>
      </dsp:txXfrm>
    </dsp:sp>
    <dsp:sp modelId="{BAE9B2CA-AEE7-40CC-8A7B-D2C2BC478C17}">
      <dsp:nvSpPr>
        <dsp:cNvPr id="0" name=""/>
        <dsp:cNvSpPr/>
      </dsp:nvSpPr>
      <dsp:spPr>
        <a:xfrm>
          <a:off x="3663311" y="829672"/>
          <a:ext cx="301273" cy="301273"/>
        </a:xfrm>
        <a:prstGeom prst="ellipse">
          <a:avLst/>
        </a:prstGeom>
        <a:blipFill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4000" b="-4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83E4ECE8-E48F-43A1-9500-269320C82AD2}">
      <dsp:nvSpPr>
        <dsp:cNvPr id="0" name=""/>
        <dsp:cNvSpPr/>
      </dsp:nvSpPr>
      <dsp:spPr>
        <a:xfrm>
          <a:off x="3964585" y="828919"/>
          <a:ext cx="451910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800" b="0" kern="1200" dirty="0" smtClean="0"/>
            <a:t>Reserve</a:t>
          </a:r>
          <a:r>
            <a:rPr lang="en-US" sz="800" b="1" kern="1200" dirty="0" smtClean="0"/>
            <a:t> Shapiro</a:t>
          </a:r>
          <a:endParaRPr lang="en-US" sz="800" b="1" kern="1200" dirty="0"/>
        </a:p>
      </dsp:txBody>
      <dsp:txXfrm>
        <a:off x="3964585" y="828919"/>
        <a:ext cx="451910" cy="301273"/>
      </dsp:txXfrm>
    </dsp:sp>
    <dsp:sp modelId="{278E84E9-3027-4162-82F3-91532BCF8CA2}">
      <dsp:nvSpPr>
        <dsp:cNvPr id="0" name=""/>
        <dsp:cNvSpPr/>
      </dsp:nvSpPr>
      <dsp:spPr>
        <a:xfrm>
          <a:off x="3155095" y="25400"/>
          <a:ext cx="301273" cy="301273"/>
        </a:xfrm>
        <a:prstGeom prst="arc">
          <a:avLst/>
        </a:prstGeom>
        <a:blipFill>
          <a:blip xmlns:r="http://schemas.openxmlformats.org/officeDocument/2006/relationships"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l="-110000" r="-110000"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4CCEE8E3-43D1-4EE5-81C5-8A4C706EE146}">
      <dsp:nvSpPr>
        <dsp:cNvPr id="0" name=""/>
        <dsp:cNvSpPr/>
      </dsp:nvSpPr>
      <dsp:spPr>
        <a:xfrm>
          <a:off x="3274568" y="36568"/>
          <a:ext cx="451910" cy="30127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l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US" sz="800" b="1" kern="1200" dirty="0"/>
        </a:p>
      </dsp:txBody>
      <dsp:txXfrm>
        <a:off x="3274568" y="36568"/>
        <a:ext cx="451910" cy="301273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arrow2">
  <dgm:title val=""/>
  <dgm:desc val=""/>
  <dgm:catLst>
    <dgm:cat type="process" pri="23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arrowDiagram">
    <dgm:varLst>
      <dgm:chMax val="5"/>
      <dgm:dir/>
      <dgm:resizeHandles val="exact"/>
    </dgm:varLst>
    <dgm:alg type="composite">
      <dgm:param type="ar" val="1.6"/>
    </dgm:alg>
    <dgm:shape xmlns:r="http://schemas.openxmlformats.org/officeDocument/2006/relationships" r:blip="">
      <dgm:adjLst/>
    </dgm:shape>
    <dgm:presOf/>
    <dgm:constrLst>
      <dgm:constr type="l" for="ch" forName="arrow"/>
      <dgm:constr type="t" for="ch" forName="arrow"/>
      <dgm:constr type="w" for="ch" forName="arrow" refType="w"/>
      <dgm:constr type="h" for="ch" forName="arrow" refType="h"/>
      <dgm:constr type="ctrX" for="ch" forName="arrowDiagram1" refType="w" fact="0.5"/>
      <dgm:constr type="ctrY" for="ch" forName="arrowDiagram1" refType="h" fact="0.5"/>
      <dgm:constr type="w" for="ch" forName="arrowDiagram1" refType="w"/>
      <dgm:constr type="h" for="ch" forName="arrowDiagram1" refType="h"/>
      <dgm:constr type="ctrX" for="ch" forName="arrowDiagram2" refType="w" fact="0.5"/>
      <dgm:constr type="ctrY" for="ch" forName="arrowDiagram2" refType="h" fact="0.5"/>
      <dgm:constr type="w" for="ch" forName="arrowDiagram2" refType="w"/>
      <dgm:constr type="h" for="ch" forName="arrowDiagram2" refType="h"/>
      <dgm:constr type="ctrX" for="ch" forName="arrowDiagram3" refType="w" fact="0.5"/>
      <dgm:constr type="ctrY" for="ch" forName="arrowDiagram3" refType="h" fact="0.5"/>
      <dgm:constr type="w" for="ch" forName="arrowDiagram3" refType="w"/>
      <dgm:constr type="h" for="ch" forName="arrowDiagram3" refType="h"/>
      <dgm:constr type="ctrX" for="ch" forName="arrowDiagram4" refType="w" fact="0.5"/>
      <dgm:constr type="ctrY" for="ch" forName="arrowDiagram4" refType="h" fact="0.5"/>
      <dgm:constr type="w" for="ch" forName="arrowDiagram4" refType="w"/>
      <dgm:constr type="h" for="ch" forName="arrowDiagram4" refType="h"/>
      <dgm:constr type="ctrX" for="ch" forName="arrowDiagram5" refType="w" fact="0.5"/>
      <dgm:constr type="ctrY" for="ch" forName="arrowDiagram5" refType="h" fact="0.5"/>
      <dgm:constr type="w" for="ch" forName="arrowDiagram5" refType="w"/>
      <dgm:constr type="h" for="ch" forName="arrowDiagram5" refType="h"/>
    </dgm:constrLst>
    <dgm:ruleLst/>
    <dgm:choose name="Name0">
      <dgm:if name="Name1" axis="ch" ptType="node" func="cnt" op="gte" val="1">
        <dgm:layoutNode name="arrow" styleLbl="bgShp">
          <dgm:alg type="sp"/>
          <dgm:shape xmlns:r="http://schemas.openxmlformats.org/officeDocument/2006/relationships" type="swooshArrow" r:blip="">
            <dgm:adjLst>
              <dgm:adj idx="2" val="0.25"/>
            </dgm:adjLst>
          </dgm:shape>
          <dgm:presOf/>
          <dgm:constrLst/>
          <dgm:ruleLst/>
        </dgm:layoutNode>
        <dgm:choose name="Name2">
          <dgm:if name="Name3" axis="ch" ptType="node" func="cnt" op="lt" val="1"/>
          <dgm:if name="Name4" axis="ch" ptType="node" func="cnt" op="equ" val="1">
            <dgm:layoutNode name="arrowDiagram1">
              <dgm:varLst>
                <dgm:bulletEnabled val="1"/>
              </dgm:varLst>
              <dgm:alg type="composite">
                <dgm:param type="vertAlign" val="none"/>
                <dgm:param type="horzAlign" val="none"/>
              </dgm:alg>
              <dgm:shape xmlns:r="http://schemas.openxmlformats.org/officeDocument/2006/relationships" r:blip="">
                <dgm:adjLst/>
              </dgm:shape>
              <dgm:presOf/>
              <dgm:constrLst>
                <dgm:constr type="ctrX" for="ch" forName="bullet1" refType="w" fact="0.8"/>
                <dgm:constr type="ctrY" for="ch" forName="bullet1" refType="h" fact="0.262"/>
                <dgm:constr type="w" for="ch" forName="bullet1" refType="w" fact="0.074"/>
                <dgm:constr type="h" for="ch" forName="bullet1" refType="w" refFor="ch" refForName="bullet1"/>
                <dgm:constr type="r" for="ch" forName="textBox1" refType="ctrX" refFor="ch" refForName="bullet1"/>
                <dgm:constr type="t" for="ch" forName="textBox1" refType="ctrY" refFor="ch" refForName="bullet1"/>
                <dgm:constr type="w" for="ch" forName="textBox1" refType="w" fact="0.4"/>
                <dgm:constr type="h" for="ch" forName="textBox1" refType="h" fact="0.738"/>
                <dgm:constr type="userA" refType="h" refFor="ch" refForName="bullet1" fact="0.53"/>
                <dgm:constr type="rMarg" for="ch" forName="textBox1" refType="userA" fact="2.834"/>
                <dgm:constr type="primFontSz" for="ch" ptType="node" op="equ" val="65"/>
              </dgm:constrLst>
              <dgm:ruleLst/>
              <dgm:forEach name="Name5" axis="ch" ptType="node" cnt="1">
                <dgm:layoutNode name="bullet1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1" styleLbl="revTx">
                  <dgm:varLst>
                    <dgm:bulletEnabled val="1"/>
                  </dgm:varLst>
                  <dgm:alg type="tx">
                    <dgm:param type="txAnchorVert" val="t"/>
                    <dgm:param type="parTxLTRAlign" val="r"/>
                    <dgm:param type="parTxRTLAlign" val="r"/>
                  </dgm:alg>
                  <dgm:shape xmlns:r="http://schemas.openxmlformats.org/officeDocument/2006/relationships" type="round2DiagRect" r:blip="">
                    <dgm:adjLst/>
                  </dgm:shape>
                  <dgm:presOf axis="desOrSelf" ptType="node"/>
                  <dgm:constrLst>
                    <dgm:constr type="lMarg"/>
                    <dgm:constr type="tMarg"/>
                    <dgm:constr type="bMarg"/>
                  </dgm:constrLst>
                  <dgm:ruleLst>
                    <dgm:rule type="primFontSz" val="5" fact="NaN" max="NaN"/>
                  </dgm:ruleLst>
                </dgm:layoutNode>
              </dgm:forEach>
            </dgm:layoutNode>
          </dgm:if>
          <dgm:if name="Name6" axis="ch" ptType="node" func="cnt" op="equ" val="2">
            <dgm:layoutNode name="arrowDiagram2">
              <dgm:alg type="composite">
                <dgm:param type="vertAlign" val="none"/>
                <dgm:param type="horzAlign" val="none"/>
              </dgm:alg>
              <dgm:shape xmlns:r="http://schemas.openxmlformats.org/officeDocument/2006/relationships" r:blip="">
                <dgm:adjLst/>
              </dgm:shape>
              <dgm:presOf/>
              <dgm:choose name="Name7">
                <dgm:if name="Name8" func="var" arg="dir" op="equ" val="norm">
                  <dgm:constrLst>
                    <dgm:constr type="ctrX" for="ch" forName="bullet2a" refType="w" fact="0.25"/>
                    <dgm:constr type="ctrY" for="ch" forName="bullet2a" refType="h" fact="0.573"/>
                    <dgm:constr type="w" for="ch" forName="bullet2a" refType="w" fact="0.035"/>
                    <dgm:constr type="h" for="ch" forName="bullet2a" refType="w" refFor="ch" refForName="bullet2a"/>
                    <dgm:constr type="l" for="ch" forName="textBox2a" refType="ctrX" refFor="ch" refForName="bullet2a"/>
                    <dgm:constr type="t" for="ch" forName="textBox2a" refType="ctrY" refFor="ch" refForName="bullet2a"/>
                    <dgm:constr type="w" for="ch" forName="textBox2a" refType="w" fact="0.325"/>
                    <dgm:constr type="h" for="ch" forName="textBox2a" refType="h" fact="0.427"/>
                    <dgm:constr type="userA" refType="h" refFor="ch" refForName="bullet2a" fact="0.53"/>
                    <dgm:constr type="lMarg" for="ch" forName="textBox2a" refType="userA" fact="2.834"/>
                    <dgm:constr type="ctrX" for="ch" forName="bullet2b" refType="w" fact="0.585"/>
                    <dgm:constr type="ctrY" for="ch" forName="bullet2b" refType="h" fact="0.338"/>
                    <dgm:constr type="w" for="ch" forName="bullet2b" refType="w" fact="0.06"/>
                    <dgm:constr type="h" for="ch" forName="bullet2b" refType="w" refFor="ch" refForName="bullet2b"/>
                    <dgm:constr type="l" for="ch" forName="textBox2b" refType="ctrX" refFor="ch" refForName="bullet2b"/>
                    <dgm:constr type="t" for="ch" forName="textBox2b" refType="ctrY" refFor="ch" refForName="bullet2b"/>
                    <dgm:constr type="w" for="ch" forName="textBox2b" refType="w" fact="0.325"/>
                    <dgm:constr type="h" for="ch" forName="textBox2b" refType="h" fact="0.662"/>
                    <dgm:constr type="userB" refType="h" refFor="ch" refForName="bullet2b" fact="0.53"/>
                    <dgm:constr type="lMarg" for="ch" forName="textBox2b" refType="userB" fact="2.834"/>
                    <dgm:constr type="primFontSz" for="ch" ptType="node" op="equ" val="65"/>
                  </dgm:constrLst>
                </dgm:if>
                <dgm:else name="Name9">
                  <dgm:constrLst>
                    <dgm:constr type="ctrX" for="ch" forName="bullet2a" refType="w" fact="0.25"/>
                    <dgm:constr type="ctrY" for="ch" forName="bullet2a" refType="h" fact="0.573"/>
                    <dgm:constr type="w" for="ch" forName="bullet2a" refType="w" fact="0.035"/>
                    <dgm:constr type="h" for="ch" forName="bullet2a" refType="w" refFor="ch" refForName="bullet2a"/>
                    <dgm:constr type="r" for="ch" forName="textBox2a" refType="ctrX" refFor="ch" refForName="bullet2a"/>
                    <dgm:constr type="b" for="ch" forName="textBox2a" refType="ctrY" refFor="ch" refForName="bullet2a"/>
                    <dgm:constr type="w" for="ch" forName="textBox2a" refType="w" fact="0.25"/>
                    <dgm:constr type="h" for="ch" forName="textBox2a" refType="h" fact="0.573"/>
                    <dgm:constr type="userA" refType="h" refFor="ch" refForName="bullet2a" fact="0.53"/>
                    <dgm:constr type="rMarg" for="ch" forName="textBox2a" refType="userA" fact="2.834"/>
                    <dgm:constr type="ctrX" for="ch" forName="bullet2b" refType="w" fact="0.585"/>
                    <dgm:constr type="ctrY" for="ch" forName="bullet2b" refType="h" fact="0.338"/>
                    <dgm:constr type="w" for="ch" forName="bullet2b" refType="w" fact="0.06"/>
                    <dgm:constr type="h" for="ch" forName="bullet2b" refType="w" refFor="ch" refForName="bullet2b"/>
                    <dgm:constr type="r" for="ch" forName="textBox2b" refType="ctrX" refFor="ch" refForName="bullet2b"/>
                    <dgm:constr type="b" for="ch" forName="textBox2b" refType="ctrY" refFor="ch" refForName="bullet2b"/>
                    <dgm:constr type="w" for="ch" forName="textBox2b" refType="w" fact="0.28"/>
                    <dgm:constr type="h" for="ch" forName="textBox2b" refType="h" fact="0.338"/>
                    <dgm:constr type="userB" refType="h" refFor="ch" refForName="bullet2b" fact="0.53"/>
                    <dgm:constr type="rMarg" for="ch" forName="textBox2b" refType="userB" fact="2.834"/>
                    <dgm:constr type="primFontSz" for="ch" ptType="node" op="equ" val="65"/>
                  </dgm:constrLst>
                </dgm:else>
              </dgm:choose>
              <dgm:ruleLst/>
              <dgm:forEach name="Name10" axis="ch" ptType="node" cnt="1">
                <dgm:layoutNode name="bullet2a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2a" styleLbl="revTx">
                  <dgm:varLst>
                    <dgm:bulletEnabled val="1"/>
                  </dgm:varLst>
                  <dgm:choose name="Name11">
                    <dgm:if name="Name12" func="var" arg="dir" op="equ" val="norm">
                      <dgm:choose name="Name13">
                        <dgm:if name="Name14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5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6">
                      <dgm:choose name="Name17">
                        <dgm:if name="Name18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9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20">
                    <dgm:if name="Name21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22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23" axis="ch" ptType="node" st="2" cnt="1">
                <dgm:layoutNode name="bullet2b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2b" styleLbl="revTx">
                  <dgm:varLst>
                    <dgm:bulletEnabled val="1"/>
                  </dgm:varLst>
                  <dgm:choose name="Name24">
                    <dgm:if name="Name25" func="var" arg="dir" op="equ" val="norm">
                      <dgm:choose name="Name26">
                        <dgm:if name="Name27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28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29">
                      <dgm:choose name="Name30">
                        <dgm:if name="Name31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32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33">
                    <dgm:if name="Name34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35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</dgm:layoutNode>
          </dgm:if>
          <dgm:if name="Name36" axis="ch" ptType="node" func="cnt" op="equ" val="3">
            <dgm:layoutNode name="arrowDiagram3">
              <dgm:alg type="composite">
                <dgm:param type="vertAlign" val="none"/>
                <dgm:param type="horzAlign" val="none"/>
              </dgm:alg>
              <dgm:shape xmlns:r="http://schemas.openxmlformats.org/officeDocument/2006/relationships" r:blip="">
                <dgm:adjLst/>
              </dgm:shape>
              <dgm:presOf/>
              <dgm:choose name="Name37">
                <dgm:if name="Name38" func="var" arg="dir" op="equ" val="norm">
                  <dgm:constrLst>
                    <dgm:constr type="ctrX" for="ch" forName="bullet3a" refType="w" fact="0.14"/>
                    <dgm:constr type="ctrY" for="ch" forName="bullet3a" refType="h" fact="0.711"/>
                    <dgm:constr type="w" for="ch" forName="bullet3a" refType="w" fact="0.026"/>
                    <dgm:constr type="h" for="ch" forName="bullet3a" refType="w" refFor="ch" refForName="bullet3a"/>
                    <dgm:constr type="l" for="ch" forName="textBox3a" refType="ctrX" refFor="ch" refForName="bullet3a"/>
                    <dgm:constr type="t" for="ch" forName="textBox3a" refType="ctrY" refFor="ch" refForName="bullet3a"/>
                    <dgm:constr type="w" for="ch" forName="textBox3a" refType="w" fact="0.233"/>
                    <dgm:constr type="h" for="ch" forName="textBox3a" refType="h" fact="0.289"/>
                    <dgm:constr type="userA" refType="h" refFor="ch" refForName="bullet3a" fact="0.53"/>
                    <dgm:constr type="lMarg" for="ch" forName="textBox3a" refType="userA" fact="2.834"/>
                    <dgm:constr type="ctrX" for="ch" forName="bullet3b" refType="w" fact="0.38"/>
                    <dgm:constr type="ctrY" for="ch" forName="bullet3b" refType="h" fact="0.456"/>
                    <dgm:constr type="w" for="ch" forName="bullet3b" refType="w" fact="0.047"/>
                    <dgm:constr type="h" for="ch" forName="bullet3b" refType="w" refFor="ch" refForName="bullet3b"/>
                    <dgm:constr type="l" for="ch" forName="textBox3b" refType="ctrX" refFor="ch" refForName="bullet3b"/>
                    <dgm:constr type="t" for="ch" forName="textBox3b" refType="ctrY" refFor="ch" refForName="bullet3b"/>
                    <dgm:constr type="w" for="ch" forName="textBox3b" refType="w" fact="0.24"/>
                    <dgm:constr type="h" for="ch" forName="textBox3b" refType="h" fact="0.544"/>
                    <dgm:constr type="userB" refType="h" refFor="ch" refForName="bullet3b" fact="0.53"/>
                    <dgm:constr type="lMarg" for="ch" forName="textBox3b" refType="userB" fact="2.834"/>
                    <dgm:constr type="ctrX" for="ch" forName="bullet3c" refType="w" fact="0.665"/>
                    <dgm:constr type="ctrY" for="ch" forName="bullet3c" refType="h" fact="0.305"/>
                    <dgm:constr type="w" for="ch" forName="bullet3c" refType="w" fact="0.065"/>
                    <dgm:constr type="h" for="ch" forName="bullet3c" refType="w" refFor="ch" refForName="bullet3c"/>
                    <dgm:constr type="l" for="ch" forName="textBox3c" refType="ctrX" refFor="ch" refForName="bullet3c"/>
                    <dgm:constr type="t" for="ch" forName="textBox3c" refType="ctrY" refFor="ch" refForName="bullet3c"/>
                    <dgm:constr type="w" for="ch" forName="textBox3c" refType="w" fact="0.24"/>
                    <dgm:constr type="h" for="ch" forName="textBox3c" refType="h" fact="0.695"/>
                    <dgm:constr type="userC" refType="h" refFor="ch" refForName="bullet3c" fact="0.53"/>
                    <dgm:constr type="lMarg" for="ch" forName="textBox3c" refType="userC" fact="2.834"/>
                    <dgm:constr type="primFontSz" for="ch" ptType="node" op="equ" val="65"/>
                  </dgm:constrLst>
                </dgm:if>
                <dgm:else name="Name39">
                  <dgm:constrLst>
                    <dgm:constr type="ctrX" for="ch" forName="bullet3a" refType="w" fact="0.14"/>
                    <dgm:constr type="ctrY" for="ch" forName="bullet3a" refType="h" fact="0.711"/>
                    <dgm:constr type="w" for="ch" forName="bullet3a" refType="w" fact="0.026"/>
                    <dgm:constr type="h" for="ch" forName="bullet3a" refType="w" refFor="ch" refForName="bullet3a"/>
                    <dgm:constr type="r" for="ch" forName="textBox3a" refType="ctrX" refFor="ch" refForName="bullet3a"/>
                    <dgm:constr type="b" for="ch" forName="textBox3a" refType="ctrY" refFor="ch" refForName="bullet3a"/>
                    <dgm:constr type="w" for="ch" forName="textBox3a" refType="w" fact="0.14"/>
                    <dgm:constr type="h" for="ch" forName="textBox3a" refType="h" fact="0.711"/>
                    <dgm:constr type="userA" refType="h" refFor="ch" refForName="bullet3a" fact="0.53"/>
                    <dgm:constr type="rMarg" for="ch" forName="textBox3a" refType="userA" fact="2.834"/>
                    <dgm:constr type="ctrX" for="ch" forName="bullet3b" refType="w" fact="0.38"/>
                    <dgm:constr type="ctrY" for="ch" forName="bullet3b" refType="h" fact="0.456"/>
                    <dgm:constr type="w" for="ch" forName="bullet3b" refType="w" fact="0.047"/>
                    <dgm:constr type="h" for="ch" forName="bullet3b" refType="w" refFor="ch" refForName="bullet3b"/>
                    <dgm:constr type="r" for="ch" forName="textBox3b" refType="ctrX" refFor="ch" refForName="bullet3b"/>
                    <dgm:constr type="b" for="ch" forName="textBox3b" refType="ctrY" refFor="ch" refForName="bullet3b"/>
                    <dgm:constr type="w" for="ch" forName="textBox3b" refType="w" fact="0.24"/>
                    <dgm:constr type="h" for="ch" forName="textBox3b" refType="h" fact="0.456"/>
                    <dgm:constr type="userB" refType="h" refFor="ch" refForName="bullet3b" fact="0.53"/>
                    <dgm:constr type="rMarg" for="ch" forName="textBox3b" refType="userB" fact="2.834"/>
                    <dgm:constr type="ctrX" for="ch" forName="bullet3c" refType="w" fact="0.665"/>
                    <dgm:constr type="ctrY" for="ch" forName="bullet3c" refType="h" fact="0.305"/>
                    <dgm:constr type="w" for="ch" forName="bullet3c" refType="w" fact="0.065"/>
                    <dgm:constr type="h" for="ch" forName="bullet3c" refType="w" refFor="ch" refForName="bullet3c"/>
                    <dgm:constr type="r" for="ch" forName="textBox3c" refType="ctrX" refFor="ch" refForName="bullet3c"/>
                    <dgm:constr type="b" for="ch" forName="textBox3c" refType="ctrY" refFor="ch" refForName="bullet3c"/>
                    <dgm:constr type="w" for="ch" forName="textBox3c" refType="w" fact="0.24"/>
                    <dgm:constr type="h" for="ch" forName="textBox3c" refType="h" fact="0.305"/>
                    <dgm:constr type="userC" refType="h" refFor="ch" refForName="bullet3c" fact="0.53"/>
                    <dgm:constr type="rMarg" for="ch" forName="textBox3c" refType="userC" fact="2.834"/>
                    <dgm:constr type="primFontSz" for="ch" ptType="node" op="equ" val="65"/>
                  </dgm:constrLst>
                </dgm:else>
              </dgm:choose>
              <dgm:ruleLst/>
              <dgm:forEach name="Name40" axis="ch" ptType="node" cnt="1">
                <dgm:layoutNode name="bullet3a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3a" styleLbl="revTx">
                  <dgm:varLst>
                    <dgm:bulletEnabled val="1"/>
                  </dgm:varLst>
                  <dgm:choose name="Name41">
                    <dgm:if name="Name42" func="var" arg="dir" op="equ" val="norm">
                      <dgm:choose name="Name43">
                        <dgm:if name="Name44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45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46">
                      <dgm:choose name="Name47">
                        <dgm:if name="Name48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49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50">
                    <dgm:if name="Name51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52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53" axis="ch" ptType="node" st="2" cnt="1">
                <dgm:layoutNode name="bullet3b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3b" styleLbl="revTx">
                  <dgm:varLst>
                    <dgm:bulletEnabled val="1"/>
                  </dgm:varLst>
                  <dgm:choose name="Name54">
                    <dgm:if name="Name55" func="var" arg="dir" op="equ" val="norm">
                      <dgm:choose name="Name56">
                        <dgm:if name="Name57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58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59">
                      <dgm:choose name="Name60">
                        <dgm:if name="Name61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62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63">
                    <dgm:if name="Name64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65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66" axis="ch" ptType="node" st="3" cnt="1">
                <dgm:layoutNode name="bullet3c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3c" styleLbl="revTx">
                  <dgm:varLst>
                    <dgm:bulletEnabled val="1"/>
                  </dgm:varLst>
                  <dgm:choose name="Name67">
                    <dgm:if name="Name68" func="var" arg="dir" op="equ" val="norm">
                      <dgm:choose name="Name69">
                        <dgm:if name="Name70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71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72">
                      <dgm:choose name="Name73">
                        <dgm:if name="Name74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75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76">
                    <dgm:if name="Name77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78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</dgm:layoutNode>
          </dgm:if>
          <dgm:if name="Name79" axis="ch" ptType="node" func="cnt" op="equ" val="4">
            <dgm:layoutNode name="arrowDiagram4">
              <dgm:alg type="composite">
                <dgm:param type="vertAlign" val="none"/>
                <dgm:param type="horzAlign" val="none"/>
              </dgm:alg>
              <dgm:shape xmlns:r="http://schemas.openxmlformats.org/officeDocument/2006/relationships" r:blip="">
                <dgm:adjLst/>
              </dgm:shape>
              <dgm:presOf/>
              <dgm:choose name="Name80">
                <dgm:if name="Name81" func="var" arg="dir" op="equ" val="norm">
                  <dgm:constrLst>
                    <dgm:constr type="ctrX" for="ch" forName="bullet4a" refType="w" fact="0.11"/>
                    <dgm:constr type="ctrY" for="ch" forName="bullet4a" refType="h" fact="0.762"/>
                    <dgm:constr type="w" for="ch" forName="bullet4a" refType="w" fact="0.023"/>
                    <dgm:constr type="h" for="ch" forName="bullet4a" refType="w" refFor="ch" refForName="bullet4a"/>
                    <dgm:constr type="l" for="ch" forName="textBox4a" refType="ctrX" refFor="ch" refForName="bullet4a"/>
                    <dgm:constr type="t" for="ch" forName="textBox4a" refType="ctrY" refFor="ch" refForName="bullet4a"/>
                    <dgm:constr type="w" for="ch" forName="textBox4a" refType="w" fact="0.171"/>
                    <dgm:constr type="h" for="ch" forName="textBox4a" refType="h" fact="0.238"/>
                    <dgm:constr type="userA" refType="h" refFor="ch" refForName="bullet4a" fact="0.53"/>
                    <dgm:constr type="lMarg" for="ch" forName="textBox4a" refType="userA" fact="2.834"/>
                    <dgm:constr type="ctrX" for="ch" forName="bullet4b" refType="w" fact="0.281"/>
                    <dgm:constr type="ctrY" for="ch" forName="bullet4b" refType="h" fact="0.543"/>
                    <dgm:constr type="w" for="ch" forName="bullet4b" refType="w" fact="0.04"/>
                    <dgm:constr type="h" for="ch" forName="bullet4b" refType="w" refFor="ch" refForName="bullet4b"/>
                    <dgm:constr type="l" for="ch" forName="textBox4b" refType="ctrX" refFor="ch" refForName="bullet4b"/>
                    <dgm:constr type="t" for="ch" forName="textBox4b" refType="ctrY" refFor="ch" refForName="bullet4b"/>
                    <dgm:constr type="w" for="ch" forName="textBox4b" refType="w" fact="0.21"/>
                    <dgm:constr type="h" for="ch" forName="textBox4b" refType="h" fact="0.457"/>
                    <dgm:constr type="userB" refType="h" refFor="ch" refForName="bullet4b" fact="0.53"/>
                    <dgm:constr type="lMarg" for="ch" forName="textBox4b" refType="userB" fact="2.834"/>
                    <dgm:constr type="ctrX" for="ch" forName="bullet4c" refType="w" fact="0.495"/>
                    <dgm:constr type="ctrY" for="ch" forName="bullet4c" refType="h" fact="0.382"/>
                    <dgm:constr type="w" for="ch" forName="bullet4c" refType="w" fact="0.053"/>
                    <dgm:constr type="h" for="ch" forName="bullet4c" refType="w" refFor="ch" refForName="bullet4c"/>
                    <dgm:constr type="l" for="ch" forName="textBox4c" refType="ctrX" refFor="ch" refForName="bullet4c"/>
                    <dgm:constr type="t" for="ch" forName="textBox4c" refType="ctrY" refFor="ch" refForName="bullet4c"/>
                    <dgm:constr type="w" for="ch" forName="textBox4c" refType="w" fact="0.21"/>
                    <dgm:constr type="h" for="ch" forName="textBox4c" refType="h" fact="0.618"/>
                    <dgm:constr type="userC" refType="h" refFor="ch" refForName="bullet4c" fact="0.53"/>
                    <dgm:constr type="lMarg" for="ch" forName="textBox4c" refType="userC" fact="2.834"/>
                    <dgm:constr type="ctrX" for="ch" forName="bullet4d" refType="w" fact="0.73"/>
                    <dgm:constr type="ctrY" for="ch" forName="bullet4d" refType="h" fact="0.283"/>
                    <dgm:constr type="w" for="ch" forName="bullet4d" refType="w" fact="0.071"/>
                    <dgm:constr type="h" for="ch" forName="bullet4d" refType="w" refFor="ch" refForName="bullet4d"/>
                    <dgm:constr type="l" for="ch" forName="textBox4d" refType="ctrX" refFor="ch" refForName="bullet4d"/>
                    <dgm:constr type="t" for="ch" forName="textBox4d" refType="ctrY" refFor="ch" refForName="bullet4d"/>
                    <dgm:constr type="w" for="ch" forName="textBox4d" refType="w" fact="0.21"/>
                    <dgm:constr type="h" for="ch" forName="textBox4d" refType="h" fact="0.717"/>
                    <dgm:constr type="userD" refType="h" refFor="ch" refForName="bullet4d" fact="0.53"/>
                    <dgm:constr type="lMarg" for="ch" forName="textBox4d" refType="userD" fact="2.834"/>
                    <dgm:constr type="primFontSz" for="ch" ptType="node" op="equ" val="65"/>
                  </dgm:constrLst>
                </dgm:if>
                <dgm:else name="Name82">
                  <dgm:constrLst>
                    <dgm:constr type="ctrX" for="ch" forName="bullet4a" refType="w" fact="0.11"/>
                    <dgm:constr type="ctrY" for="ch" forName="bullet4a" refType="h" fact="0.762"/>
                    <dgm:constr type="w" for="ch" forName="bullet4a" refType="w" fact="0.023"/>
                    <dgm:constr type="h" for="ch" forName="bullet4a" refType="w" refFor="ch" refForName="bullet4a"/>
                    <dgm:constr type="r" for="ch" forName="textBox4a" refType="ctrX" refFor="ch" refForName="bullet4a"/>
                    <dgm:constr type="b" for="ch" forName="textBox4a" refType="ctrY" refFor="ch" refForName="bullet4a"/>
                    <dgm:constr type="w" for="ch" forName="textBox4a" refType="w" fact="0.11"/>
                    <dgm:constr type="h" for="ch" forName="textBox4a" refType="h" fact="0.762"/>
                    <dgm:constr type="userA" refType="h" refFor="ch" refForName="bullet4a" fact="0.53"/>
                    <dgm:constr type="rMarg" for="ch" forName="textBox4a" refType="userA" fact="2.834"/>
                    <dgm:constr type="ctrX" for="ch" forName="bullet4b" refType="w" fact="0.281"/>
                    <dgm:constr type="ctrY" for="ch" forName="bullet4b" refType="h" fact="0.543"/>
                    <dgm:constr type="w" for="ch" forName="bullet4b" refType="w" fact="0.04"/>
                    <dgm:constr type="h" for="ch" forName="bullet4b" refType="w" refFor="ch" refForName="bullet4b"/>
                    <dgm:constr type="r" for="ch" forName="textBox4b" refType="ctrX" refFor="ch" refForName="bullet4b"/>
                    <dgm:constr type="b" for="ch" forName="textBox4b" refType="ctrY" refFor="ch" refForName="bullet4b"/>
                    <dgm:constr type="w" for="ch" forName="textBox4b" refType="w" fact="0.171"/>
                    <dgm:constr type="h" for="ch" forName="textBox4b" refType="h" fact="0.543"/>
                    <dgm:constr type="userB" refType="h" refFor="ch" refForName="bullet4b" fact="0.53"/>
                    <dgm:constr type="rMarg" for="ch" forName="textBox4b" refType="userB" fact="2.834"/>
                    <dgm:constr type="ctrX" for="ch" forName="bullet4c" refType="w" fact="0.495"/>
                    <dgm:constr type="ctrY" for="ch" forName="bullet4c" refType="h" fact="0.382"/>
                    <dgm:constr type="w" for="ch" forName="bullet4c" refType="w" fact="0.053"/>
                    <dgm:constr type="h" for="ch" forName="bullet4c" refType="w" refFor="ch" refForName="bullet4c"/>
                    <dgm:constr type="r" for="ch" forName="textBox4c" refType="ctrX" refFor="ch" refForName="bullet4c"/>
                    <dgm:constr type="b" for="ch" forName="textBox4c" refType="ctrY" refFor="ch" refForName="bullet4c"/>
                    <dgm:constr type="w" for="ch" forName="textBox4c" refType="w" fact="0.21"/>
                    <dgm:constr type="h" for="ch" forName="textBox4c" refType="h" fact="0.382"/>
                    <dgm:constr type="userC" refType="h" refFor="ch" refForName="bullet4c" fact="0.53"/>
                    <dgm:constr type="rMarg" for="ch" forName="textBox4c" refType="userC" fact="2.834"/>
                    <dgm:constr type="ctrX" for="ch" forName="bullet4d" refType="w" fact="0.73"/>
                    <dgm:constr type="ctrY" for="ch" forName="bullet4d" refType="h" fact="0.283"/>
                    <dgm:constr type="w" for="ch" forName="bullet4d" refType="w" fact="0.071"/>
                    <dgm:constr type="h" for="ch" forName="bullet4d" refType="w" refFor="ch" refForName="bullet4d"/>
                    <dgm:constr type="r" for="ch" forName="textBox4d" refType="ctrX" refFor="ch" refForName="bullet4d"/>
                    <dgm:constr type="b" for="ch" forName="textBox4d" refType="ctrY" refFor="ch" refForName="bullet4d"/>
                    <dgm:constr type="w" for="ch" forName="textBox4d" refType="w" fact="0.21"/>
                    <dgm:constr type="h" for="ch" forName="textBox4d" refType="h" fact="0.283"/>
                    <dgm:constr type="userD" refType="h" refFor="ch" refForName="bullet4d" fact="0.53"/>
                    <dgm:constr type="rMarg" for="ch" forName="textBox4d" refType="userD" fact="2.834"/>
                    <dgm:constr type="primFontSz" for="ch" ptType="node" op="equ" val="65"/>
                  </dgm:constrLst>
                </dgm:else>
              </dgm:choose>
              <dgm:ruleLst/>
              <dgm:forEach name="Name83" axis="ch" ptType="node" cnt="1">
                <dgm:layoutNode name="bullet4a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4a" styleLbl="revTx">
                  <dgm:varLst>
                    <dgm:bulletEnabled val="1"/>
                  </dgm:varLst>
                  <dgm:choose name="Name84">
                    <dgm:if name="Name85" func="var" arg="dir" op="equ" val="norm">
                      <dgm:choose name="Name86">
                        <dgm:if name="Name87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88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89">
                      <dgm:choose name="Name90">
                        <dgm:if name="Name91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92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93">
                    <dgm:if name="Name94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95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96" axis="ch" ptType="node" st="2" cnt="1">
                <dgm:layoutNode name="bullet4b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4b" styleLbl="revTx">
                  <dgm:varLst>
                    <dgm:bulletEnabled val="1"/>
                  </dgm:varLst>
                  <dgm:choose name="Name97">
                    <dgm:if name="Name98" func="var" arg="dir" op="equ" val="norm">
                      <dgm:choose name="Name99">
                        <dgm:if name="Name100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01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02">
                      <dgm:choose name="Name103">
                        <dgm:if name="Name104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05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06">
                    <dgm:if name="Name107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08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109" axis="ch" ptType="node" st="3" cnt="1">
                <dgm:layoutNode name="bullet4c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4c" styleLbl="revTx">
                  <dgm:varLst>
                    <dgm:bulletEnabled val="1"/>
                  </dgm:varLst>
                  <dgm:choose name="Name110">
                    <dgm:if name="Name111" func="var" arg="dir" op="equ" val="norm">
                      <dgm:choose name="Name112">
                        <dgm:if name="Name113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14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15">
                      <dgm:choose name="Name116">
                        <dgm:if name="Name117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18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19">
                    <dgm:if name="Name120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21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122" axis="ch" ptType="node" st="4" cnt="1">
                <dgm:layoutNode name="bullet4d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4d" styleLbl="revTx">
                  <dgm:varLst>
                    <dgm:bulletEnabled val="1"/>
                  </dgm:varLst>
                  <dgm:choose name="Name123">
                    <dgm:if name="Name124" func="var" arg="dir" op="equ" val="norm">
                      <dgm:choose name="Name125">
                        <dgm:if name="Name126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27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28">
                      <dgm:choose name="Name129">
                        <dgm:if name="Name130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31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32">
                    <dgm:if name="Name133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34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</dgm:layoutNode>
          </dgm:if>
          <dgm:else name="Name135">
            <dgm:layoutNode name="arrowDiagram5">
              <dgm:alg type="composite">
                <dgm:param type="vertAlign" val="none"/>
                <dgm:param type="horzAlign" val="none"/>
              </dgm:alg>
              <dgm:shape xmlns:r="http://schemas.openxmlformats.org/officeDocument/2006/relationships" r:blip="">
                <dgm:adjLst/>
              </dgm:shape>
              <dgm:presOf/>
              <dgm:choose name="Name136">
                <dgm:if name="Name137" func="var" arg="dir" op="equ" val="norm">
                  <dgm:constrLst>
                    <dgm:constr type="ctrX" for="ch" forName="bullet5a" refType="w" fact="0.11"/>
                    <dgm:constr type="ctrY" for="ch" forName="bullet5a" refType="h" fact="0.762"/>
                    <dgm:constr type="w" for="ch" forName="bullet5a" refType="w" fact="0.023"/>
                    <dgm:constr type="h" for="ch" forName="bullet5a" refType="w" refFor="ch" refForName="bullet5a"/>
                    <dgm:constr type="l" for="ch" forName="textBox5a" refType="ctrX" refFor="ch" refForName="bullet5a"/>
                    <dgm:constr type="t" for="ch" forName="textBox5a" refType="ctrY" refFor="ch" refForName="bullet5a"/>
                    <dgm:constr type="w" for="ch" forName="textBox5a" refType="w" fact="0.131"/>
                    <dgm:constr type="h" for="ch" forName="textBox5a" refType="h" fact="0.238"/>
                    <dgm:constr type="userA" refType="h" refFor="ch" refForName="bullet5a" fact="0.53"/>
                    <dgm:constr type="lMarg" for="ch" forName="textBox5a" refType="userA" fact="2.834"/>
                    <dgm:constr type="ctrX" for="ch" forName="bullet5b" refType="w" fact="0.241"/>
                    <dgm:constr type="ctrY" for="ch" forName="bullet5b" refType="h" fact="0.581"/>
                    <dgm:constr type="w" for="ch" forName="bullet5b" refType="w" fact="0.036"/>
                    <dgm:constr type="h" for="ch" forName="bullet5b" refType="w" refFor="ch" refForName="bullet5b"/>
                    <dgm:constr type="l" for="ch" forName="textBox5b" refType="ctrX" refFor="ch" refForName="bullet5b"/>
                    <dgm:constr type="t" for="ch" forName="textBox5b" refType="ctrY" refFor="ch" refForName="bullet5b"/>
                    <dgm:constr type="w" for="ch" forName="textBox5b" refType="w" fact="0.166"/>
                    <dgm:constr type="h" for="ch" forName="textBox5b" refType="h" fact="0.419"/>
                    <dgm:constr type="userB" refType="h" refFor="ch" refForName="bullet5b" fact="0.53"/>
                    <dgm:constr type="lMarg" for="ch" forName="textBox5b" refType="userB" fact="2.834"/>
                    <dgm:constr type="ctrX" for="ch" forName="bullet5c" refType="w" fact="0.407"/>
                    <dgm:constr type="ctrY" for="ch" forName="bullet5c" refType="h" fact="0.438"/>
                    <dgm:constr type="w" for="ch" forName="bullet5c" refType="w" fact="0.048"/>
                    <dgm:constr type="h" for="ch" forName="bullet5c" refType="w" refFor="ch" refForName="bullet5c"/>
                    <dgm:constr type="l" for="ch" forName="textBox5c" refType="ctrX" refFor="ch" refForName="bullet5c"/>
                    <dgm:constr type="t" for="ch" forName="textBox5c" refType="ctrY" refFor="ch" refForName="bullet5c"/>
                    <dgm:constr type="w" for="ch" forName="textBox5c" refType="w" fact="0.193"/>
                    <dgm:constr type="h" for="ch" forName="textBox5c" refType="h" fact="0.562"/>
                    <dgm:constr type="userC" refType="h" refFor="ch" refForName="bullet5c" fact="0.53"/>
                    <dgm:constr type="lMarg" for="ch" forName="textBox5c" refType="userC" fact="2.834"/>
                    <dgm:constr type="ctrX" for="ch" forName="bullet5d" refType="w" fact="0.6"/>
                    <dgm:constr type="ctrY" for="ch" forName="bullet5d" refType="h" fact="0.33"/>
                    <dgm:constr type="w" for="ch" forName="bullet5d" refType="w" fact="0.062"/>
                    <dgm:constr type="h" for="ch" forName="bullet5d" refType="w" refFor="ch" refForName="bullet5d"/>
                    <dgm:constr type="l" for="ch" forName="textBox5d" refType="ctrX" refFor="ch" refForName="bullet5d"/>
                    <dgm:constr type="t" for="ch" forName="textBox5d" refType="ctrY" refFor="ch" refForName="bullet5d"/>
                    <dgm:constr type="w" for="ch" forName="textBox5d" refType="w" fact="0.2"/>
                    <dgm:constr type="h" for="ch" forName="textBox5d" refType="h" fact="0.67"/>
                    <dgm:constr type="userD" refType="h" refFor="ch" refForName="bullet5d" fact="0.53"/>
                    <dgm:constr type="lMarg" for="ch" forName="textBox5d" refType="userD" fact="2.834"/>
                    <dgm:constr type="ctrX" for="ch" forName="bullet5e" refType="w" fact="0.8"/>
                    <dgm:constr type="ctrY" for="ch" forName="bullet5e" refType="h" fact="0.264"/>
                    <dgm:constr type="w" for="ch" forName="bullet5e" refType="w" fact="0.079"/>
                    <dgm:constr type="h" for="ch" forName="bullet5e" refType="w" refFor="ch" refForName="bullet5e"/>
                    <dgm:constr type="l" for="ch" forName="textBox5e" refType="ctrX" refFor="ch" refForName="bullet5e"/>
                    <dgm:constr type="t" for="ch" forName="textBox5e" refType="ctrY" refFor="ch" refForName="bullet5e"/>
                    <dgm:constr type="w" for="ch" forName="textBox5e" refType="w" fact="0.2"/>
                    <dgm:constr type="h" for="ch" forName="textBox5e" refType="h" fact="0.736"/>
                    <dgm:constr type="userE" refType="h" refFor="ch" refForName="bullet5e" fact="0.53"/>
                    <dgm:constr type="lMarg" for="ch" forName="textBox5e" refType="userE" fact="2.834"/>
                    <dgm:constr type="primFontSz" for="ch" ptType="node" op="equ" val="65"/>
                  </dgm:constrLst>
                </dgm:if>
                <dgm:else name="Name138">
                  <dgm:constrLst>
                    <dgm:constr type="ctrX" for="ch" forName="bullet5a" refType="w" fact="0.11"/>
                    <dgm:constr type="ctrY" for="ch" forName="bullet5a" refType="h" fact="0.762"/>
                    <dgm:constr type="w" for="ch" forName="bullet5a" refType="w" fact="0.023"/>
                    <dgm:constr type="h" for="ch" forName="bullet5a" refType="w" refFor="ch" refForName="bullet5a"/>
                    <dgm:constr type="r" for="ch" forName="textBox5a" refType="ctrX" refFor="ch" refForName="bullet5a"/>
                    <dgm:constr type="b" for="ch" forName="textBox5a" refType="ctrY" refFor="ch" refForName="bullet5a"/>
                    <dgm:constr type="w" for="ch" forName="textBox5a" refType="w" fact="0.11"/>
                    <dgm:constr type="h" for="ch" forName="textBox5a" refType="h" fact="0.762"/>
                    <dgm:constr type="userA" refType="h" refFor="ch" refForName="bullet5a" fact="0.53"/>
                    <dgm:constr type="rMarg" for="ch" forName="textBox5a" refType="userA" fact="2.834"/>
                    <dgm:constr type="ctrX" for="ch" forName="bullet5b" refType="w" fact="0.241"/>
                    <dgm:constr type="ctrY" for="ch" forName="bullet5b" refType="h" fact="0.581"/>
                    <dgm:constr type="w" for="ch" forName="bullet5b" refType="w" fact="0.036"/>
                    <dgm:constr type="h" for="ch" forName="bullet5b" refType="w" refFor="ch" refForName="bullet5b"/>
                    <dgm:constr type="r" for="ch" forName="textBox5b" refType="ctrX" refFor="ch" refForName="bullet5b"/>
                    <dgm:constr type="b" for="ch" forName="textBox5b" refType="ctrY" refFor="ch" refForName="bullet5b"/>
                    <dgm:constr type="w" for="ch" forName="textBox5b" refType="w" fact="0.131"/>
                    <dgm:constr type="h" for="ch" forName="textBox5b" refType="h" fact="0.581"/>
                    <dgm:constr type="userB" refType="h" refFor="ch" refForName="bullet5b" fact="0.53"/>
                    <dgm:constr type="rMarg" for="ch" forName="textBox5b" refType="userB" fact="2.834"/>
                    <dgm:constr type="ctrX" for="ch" forName="bullet5c" refType="w" fact="0.407"/>
                    <dgm:constr type="ctrY" for="ch" forName="bullet5c" refType="h" fact="0.438"/>
                    <dgm:constr type="w" for="ch" forName="bullet5c" refType="w" fact="0.048"/>
                    <dgm:constr type="h" for="ch" forName="bullet5c" refType="w" refFor="ch" refForName="bullet5c"/>
                    <dgm:constr type="r" for="ch" forName="textBox5c" refType="ctrX" refFor="ch" refForName="bullet5c"/>
                    <dgm:constr type="b" for="ch" forName="textBox5c" refType="ctrY" refFor="ch" refForName="bullet5c"/>
                    <dgm:constr type="w" for="ch" forName="textBox5c" refType="w" fact="0.166"/>
                    <dgm:constr type="h" for="ch" forName="textBox5c" refType="h" fact="0.438"/>
                    <dgm:constr type="userC" refType="h" refFor="ch" refForName="bullet5c" fact="0.53"/>
                    <dgm:constr type="rMarg" for="ch" forName="textBox5c" refType="userC" fact="2.834"/>
                    <dgm:constr type="ctrX" for="ch" forName="bullet5d" refType="w" fact="0.6"/>
                    <dgm:constr type="ctrY" for="ch" forName="bullet5d" refType="h" fact="0.33"/>
                    <dgm:constr type="w" for="ch" forName="bullet5d" refType="w" fact="0.062"/>
                    <dgm:constr type="h" for="ch" forName="bullet5d" refType="w" refFor="ch" refForName="bullet5d"/>
                    <dgm:constr type="r" for="ch" forName="textBox5d" refType="ctrX" refFor="ch" refForName="bullet5d"/>
                    <dgm:constr type="b" for="ch" forName="textBox5d" refType="ctrY" refFor="ch" refForName="bullet5d"/>
                    <dgm:constr type="w" for="ch" forName="textBox5d" refType="w" fact="0.193"/>
                    <dgm:constr type="h" for="ch" forName="textBox5d" refType="h" fact="0.33"/>
                    <dgm:constr type="userD" refType="h" refFor="ch" refForName="bullet5d" fact="0.53"/>
                    <dgm:constr type="rMarg" for="ch" forName="textBox5d" refType="userD" fact="2.834"/>
                    <dgm:constr type="ctrX" for="ch" forName="bullet5e" refType="w" fact="0.8"/>
                    <dgm:constr type="ctrY" for="ch" forName="bullet5e" refType="h" fact="0.264"/>
                    <dgm:constr type="w" for="ch" forName="bullet5e" refType="w" fact="0.079"/>
                    <dgm:constr type="h" for="ch" forName="bullet5e" refType="w" refFor="ch" refForName="bullet5e"/>
                    <dgm:constr type="r" for="ch" forName="textBox5e" refType="ctrX" refFor="ch" refForName="bullet5e"/>
                    <dgm:constr type="b" for="ch" forName="textBox5e" refType="ctrY" refFor="ch" refForName="bullet5e"/>
                    <dgm:constr type="w" for="ch" forName="textBox5e" refType="w" fact="0.2"/>
                    <dgm:constr type="h" for="ch" forName="textBox5e" refType="h" fact="0.264"/>
                    <dgm:constr type="userE" refType="h" refFor="ch" refForName="bullet5e" fact="0.53"/>
                    <dgm:constr type="rMarg" for="ch" forName="textBox5e" refType="userE" fact="2.834"/>
                    <dgm:constr type="primFontSz" for="ch" ptType="node" op="equ" val="65"/>
                  </dgm:constrLst>
                </dgm:else>
              </dgm:choose>
              <dgm:ruleLst/>
              <dgm:forEach name="Name139" axis="ch" ptType="node" cnt="1">
                <dgm:layoutNode name="bullet5a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5a" styleLbl="revTx">
                  <dgm:varLst>
                    <dgm:bulletEnabled val="1"/>
                  </dgm:varLst>
                  <dgm:choose name="Name140">
                    <dgm:if name="Name141" func="var" arg="dir" op="equ" val="norm">
                      <dgm:choose name="Name142">
                        <dgm:if name="Name143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44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45">
                      <dgm:choose name="Name146">
                        <dgm:if name="Name147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48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49">
                    <dgm:if name="Name150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51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152" axis="ch" ptType="node" st="2" cnt="1">
                <dgm:layoutNode name="bullet5b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5b" styleLbl="revTx">
                  <dgm:varLst>
                    <dgm:bulletEnabled val="1"/>
                  </dgm:varLst>
                  <dgm:choose name="Name153">
                    <dgm:if name="Name154" func="var" arg="dir" op="equ" val="norm">
                      <dgm:choose name="Name155">
                        <dgm:if name="Name156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57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58">
                      <dgm:choose name="Name159">
                        <dgm:if name="Name160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61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62">
                    <dgm:if name="Name163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64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165" axis="ch" ptType="node" st="3" cnt="1">
                <dgm:layoutNode name="bullet5c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5c" styleLbl="revTx">
                  <dgm:varLst>
                    <dgm:bulletEnabled val="1"/>
                  </dgm:varLst>
                  <dgm:choose name="Name166">
                    <dgm:if name="Name167" func="var" arg="dir" op="equ" val="norm">
                      <dgm:choose name="Name168">
                        <dgm:if name="Name169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70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71">
                      <dgm:choose name="Name172">
                        <dgm:if name="Name173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74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75">
                    <dgm:if name="Name176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77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178" axis="ch" ptType="node" st="4" cnt="1">
                <dgm:layoutNode name="bullet5d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5d" styleLbl="revTx">
                  <dgm:varLst>
                    <dgm:bulletEnabled val="1"/>
                  </dgm:varLst>
                  <dgm:choose name="Name179">
                    <dgm:if name="Name180" func="var" arg="dir" op="equ" val="norm">
                      <dgm:choose name="Name181">
                        <dgm:if name="Name182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83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84">
                      <dgm:choose name="Name185">
                        <dgm:if name="Name186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87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88">
                    <dgm:if name="Name189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90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191" axis="ch" ptType="node" st="5" cnt="1">
                <dgm:layoutNode name="bullet5e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5e" styleLbl="revTx">
                  <dgm:varLst>
                    <dgm:bulletEnabled val="1"/>
                  </dgm:varLst>
                  <dgm:choose name="Name192">
                    <dgm:if name="Name193" func="var" arg="dir" op="equ" val="norm">
                      <dgm:choose name="Name194">
                        <dgm:if name="Name195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96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97">
                      <dgm:choose name="Name198">
                        <dgm:if name="Name199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200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201">
                    <dgm:if name="Name202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203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</dgm:layoutNode>
          </dgm:else>
        </dgm:choose>
      </dgm:if>
      <dgm:else name="Name204"/>
    </dgm:choose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arrow2">
  <dgm:title val=""/>
  <dgm:desc val=""/>
  <dgm:catLst>
    <dgm:cat type="process" pri="23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arrowDiagram">
    <dgm:varLst>
      <dgm:chMax val="5"/>
      <dgm:dir/>
      <dgm:resizeHandles val="exact"/>
    </dgm:varLst>
    <dgm:alg type="composite">
      <dgm:param type="ar" val="1.6"/>
    </dgm:alg>
    <dgm:shape xmlns:r="http://schemas.openxmlformats.org/officeDocument/2006/relationships" r:blip="">
      <dgm:adjLst/>
    </dgm:shape>
    <dgm:presOf/>
    <dgm:constrLst>
      <dgm:constr type="l" for="ch" forName="arrow"/>
      <dgm:constr type="t" for="ch" forName="arrow"/>
      <dgm:constr type="w" for="ch" forName="arrow" refType="w"/>
      <dgm:constr type="h" for="ch" forName="arrow" refType="h"/>
      <dgm:constr type="ctrX" for="ch" forName="arrowDiagram1" refType="w" fact="0.5"/>
      <dgm:constr type="ctrY" for="ch" forName="arrowDiagram1" refType="h" fact="0.5"/>
      <dgm:constr type="w" for="ch" forName="arrowDiagram1" refType="w"/>
      <dgm:constr type="h" for="ch" forName="arrowDiagram1" refType="h"/>
      <dgm:constr type="ctrX" for="ch" forName="arrowDiagram2" refType="w" fact="0.5"/>
      <dgm:constr type="ctrY" for="ch" forName="arrowDiagram2" refType="h" fact="0.5"/>
      <dgm:constr type="w" for="ch" forName="arrowDiagram2" refType="w"/>
      <dgm:constr type="h" for="ch" forName="arrowDiagram2" refType="h"/>
      <dgm:constr type="ctrX" for="ch" forName="arrowDiagram3" refType="w" fact="0.5"/>
      <dgm:constr type="ctrY" for="ch" forName="arrowDiagram3" refType="h" fact="0.5"/>
      <dgm:constr type="w" for="ch" forName="arrowDiagram3" refType="w"/>
      <dgm:constr type="h" for="ch" forName="arrowDiagram3" refType="h"/>
      <dgm:constr type="ctrX" for="ch" forName="arrowDiagram4" refType="w" fact="0.5"/>
      <dgm:constr type="ctrY" for="ch" forName="arrowDiagram4" refType="h" fact="0.5"/>
      <dgm:constr type="w" for="ch" forName="arrowDiagram4" refType="w"/>
      <dgm:constr type="h" for="ch" forName="arrowDiagram4" refType="h"/>
      <dgm:constr type="ctrX" for="ch" forName="arrowDiagram5" refType="w" fact="0.5"/>
      <dgm:constr type="ctrY" for="ch" forName="arrowDiagram5" refType="h" fact="0.5"/>
      <dgm:constr type="w" for="ch" forName="arrowDiagram5" refType="w"/>
      <dgm:constr type="h" for="ch" forName="arrowDiagram5" refType="h"/>
    </dgm:constrLst>
    <dgm:ruleLst/>
    <dgm:choose name="Name0">
      <dgm:if name="Name1" axis="ch" ptType="node" func="cnt" op="gte" val="1">
        <dgm:layoutNode name="arrow" styleLbl="bgShp">
          <dgm:alg type="sp"/>
          <dgm:shape xmlns:r="http://schemas.openxmlformats.org/officeDocument/2006/relationships" type="swooshArrow" r:blip="">
            <dgm:adjLst>
              <dgm:adj idx="2" val="0.25"/>
            </dgm:adjLst>
          </dgm:shape>
          <dgm:presOf/>
          <dgm:constrLst/>
          <dgm:ruleLst/>
        </dgm:layoutNode>
        <dgm:choose name="Name2">
          <dgm:if name="Name3" axis="ch" ptType="node" func="cnt" op="lt" val="1"/>
          <dgm:if name="Name4" axis="ch" ptType="node" func="cnt" op="equ" val="1">
            <dgm:layoutNode name="arrowDiagram1">
              <dgm:varLst>
                <dgm:bulletEnabled val="1"/>
              </dgm:varLst>
              <dgm:alg type="composite">
                <dgm:param type="vertAlign" val="none"/>
                <dgm:param type="horzAlign" val="none"/>
              </dgm:alg>
              <dgm:shape xmlns:r="http://schemas.openxmlformats.org/officeDocument/2006/relationships" r:blip="">
                <dgm:adjLst/>
              </dgm:shape>
              <dgm:presOf/>
              <dgm:constrLst>
                <dgm:constr type="ctrX" for="ch" forName="bullet1" refType="w" fact="0.8"/>
                <dgm:constr type="ctrY" for="ch" forName="bullet1" refType="h" fact="0.262"/>
                <dgm:constr type="w" for="ch" forName="bullet1" refType="w" fact="0.074"/>
                <dgm:constr type="h" for="ch" forName="bullet1" refType="w" refFor="ch" refForName="bullet1"/>
                <dgm:constr type="r" for="ch" forName="textBox1" refType="ctrX" refFor="ch" refForName="bullet1"/>
                <dgm:constr type="t" for="ch" forName="textBox1" refType="ctrY" refFor="ch" refForName="bullet1"/>
                <dgm:constr type="w" for="ch" forName="textBox1" refType="w" fact="0.4"/>
                <dgm:constr type="h" for="ch" forName="textBox1" refType="h" fact="0.738"/>
                <dgm:constr type="userA" refType="h" refFor="ch" refForName="bullet1" fact="0.53"/>
                <dgm:constr type="rMarg" for="ch" forName="textBox1" refType="userA" fact="2.834"/>
                <dgm:constr type="primFontSz" for="ch" ptType="node" op="equ" val="65"/>
              </dgm:constrLst>
              <dgm:ruleLst/>
              <dgm:forEach name="Name5" axis="ch" ptType="node" cnt="1">
                <dgm:layoutNode name="bullet1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1" styleLbl="revTx">
                  <dgm:varLst>
                    <dgm:bulletEnabled val="1"/>
                  </dgm:varLst>
                  <dgm:alg type="tx">
                    <dgm:param type="txAnchorVert" val="t"/>
                    <dgm:param type="parTxLTRAlign" val="r"/>
                    <dgm:param type="parTxRTLAlign" val="r"/>
                  </dgm:alg>
                  <dgm:shape xmlns:r="http://schemas.openxmlformats.org/officeDocument/2006/relationships" type="round2DiagRect" r:blip="">
                    <dgm:adjLst/>
                  </dgm:shape>
                  <dgm:presOf axis="desOrSelf" ptType="node"/>
                  <dgm:constrLst>
                    <dgm:constr type="lMarg"/>
                    <dgm:constr type="tMarg"/>
                    <dgm:constr type="bMarg"/>
                  </dgm:constrLst>
                  <dgm:ruleLst>
                    <dgm:rule type="primFontSz" val="5" fact="NaN" max="NaN"/>
                  </dgm:ruleLst>
                </dgm:layoutNode>
              </dgm:forEach>
            </dgm:layoutNode>
          </dgm:if>
          <dgm:if name="Name6" axis="ch" ptType="node" func="cnt" op="equ" val="2">
            <dgm:layoutNode name="arrowDiagram2">
              <dgm:alg type="composite">
                <dgm:param type="vertAlign" val="none"/>
                <dgm:param type="horzAlign" val="none"/>
              </dgm:alg>
              <dgm:shape xmlns:r="http://schemas.openxmlformats.org/officeDocument/2006/relationships" r:blip="">
                <dgm:adjLst/>
              </dgm:shape>
              <dgm:presOf/>
              <dgm:choose name="Name7">
                <dgm:if name="Name8" func="var" arg="dir" op="equ" val="norm">
                  <dgm:constrLst>
                    <dgm:constr type="ctrX" for="ch" forName="bullet2a" refType="w" fact="0.25"/>
                    <dgm:constr type="ctrY" for="ch" forName="bullet2a" refType="h" fact="0.573"/>
                    <dgm:constr type="w" for="ch" forName="bullet2a" refType="w" fact="0.035"/>
                    <dgm:constr type="h" for="ch" forName="bullet2a" refType="w" refFor="ch" refForName="bullet2a"/>
                    <dgm:constr type="l" for="ch" forName="textBox2a" refType="ctrX" refFor="ch" refForName="bullet2a"/>
                    <dgm:constr type="t" for="ch" forName="textBox2a" refType="ctrY" refFor="ch" refForName="bullet2a"/>
                    <dgm:constr type="w" for="ch" forName="textBox2a" refType="w" fact="0.325"/>
                    <dgm:constr type="h" for="ch" forName="textBox2a" refType="h" fact="0.427"/>
                    <dgm:constr type="userA" refType="h" refFor="ch" refForName="bullet2a" fact="0.53"/>
                    <dgm:constr type="lMarg" for="ch" forName="textBox2a" refType="userA" fact="2.834"/>
                    <dgm:constr type="ctrX" for="ch" forName="bullet2b" refType="w" fact="0.585"/>
                    <dgm:constr type="ctrY" for="ch" forName="bullet2b" refType="h" fact="0.338"/>
                    <dgm:constr type="w" for="ch" forName="bullet2b" refType="w" fact="0.06"/>
                    <dgm:constr type="h" for="ch" forName="bullet2b" refType="w" refFor="ch" refForName="bullet2b"/>
                    <dgm:constr type="l" for="ch" forName="textBox2b" refType="ctrX" refFor="ch" refForName="bullet2b"/>
                    <dgm:constr type="t" for="ch" forName="textBox2b" refType="ctrY" refFor="ch" refForName="bullet2b"/>
                    <dgm:constr type="w" for="ch" forName="textBox2b" refType="w" fact="0.325"/>
                    <dgm:constr type="h" for="ch" forName="textBox2b" refType="h" fact="0.662"/>
                    <dgm:constr type="userB" refType="h" refFor="ch" refForName="bullet2b" fact="0.53"/>
                    <dgm:constr type="lMarg" for="ch" forName="textBox2b" refType="userB" fact="2.834"/>
                    <dgm:constr type="primFontSz" for="ch" ptType="node" op="equ" val="65"/>
                  </dgm:constrLst>
                </dgm:if>
                <dgm:else name="Name9">
                  <dgm:constrLst>
                    <dgm:constr type="ctrX" for="ch" forName="bullet2a" refType="w" fact="0.25"/>
                    <dgm:constr type="ctrY" for="ch" forName="bullet2a" refType="h" fact="0.573"/>
                    <dgm:constr type="w" for="ch" forName="bullet2a" refType="w" fact="0.035"/>
                    <dgm:constr type="h" for="ch" forName="bullet2a" refType="w" refFor="ch" refForName="bullet2a"/>
                    <dgm:constr type="r" for="ch" forName="textBox2a" refType="ctrX" refFor="ch" refForName="bullet2a"/>
                    <dgm:constr type="b" for="ch" forName="textBox2a" refType="ctrY" refFor="ch" refForName="bullet2a"/>
                    <dgm:constr type="w" for="ch" forName="textBox2a" refType="w" fact="0.25"/>
                    <dgm:constr type="h" for="ch" forName="textBox2a" refType="h" fact="0.573"/>
                    <dgm:constr type="userA" refType="h" refFor="ch" refForName="bullet2a" fact="0.53"/>
                    <dgm:constr type="rMarg" for="ch" forName="textBox2a" refType="userA" fact="2.834"/>
                    <dgm:constr type="ctrX" for="ch" forName="bullet2b" refType="w" fact="0.585"/>
                    <dgm:constr type="ctrY" for="ch" forName="bullet2b" refType="h" fact="0.338"/>
                    <dgm:constr type="w" for="ch" forName="bullet2b" refType="w" fact="0.06"/>
                    <dgm:constr type="h" for="ch" forName="bullet2b" refType="w" refFor="ch" refForName="bullet2b"/>
                    <dgm:constr type="r" for="ch" forName="textBox2b" refType="ctrX" refFor="ch" refForName="bullet2b"/>
                    <dgm:constr type="b" for="ch" forName="textBox2b" refType="ctrY" refFor="ch" refForName="bullet2b"/>
                    <dgm:constr type="w" for="ch" forName="textBox2b" refType="w" fact="0.28"/>
                    <dgm:constr type="h" for="ch" forName="textBox2b" refType="h" fact="0.338"/>
                    <dgm:constr type="userB" refType="h" refFor="ch" refForName="bullet2b" fact="0.53"/>
                    <dgm:constr type="rMarg" for="ch" forName="textBox2b" refType="userB" fact="2.834"/>
                    <dgm:constr type="primFontSz" for="ch" ptType="node" op="equ" val="65"/>
                  </dgm:constrLst>
                </dgm:else>
              </dgm:choose>
              <dgm:ruleLst/>
              <dgm:forEach name="Name10" axis="ch" ptType="node" cnt="1">
                <dgm:layoutNode name="bullet2a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2a" styleLbl="revTx">
                  <dgm:varLst>
                    <dgm:bulletEnabled val="1"/>
                  </dgm:varLst>
                  <dgm:choose name="Name11">
                    <dgm:if name="Name12" func="var" arg="dir" op="equ" val="norm">
                      <dgm:choose name="Name13">
                        <dgm:if name="Name14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5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6">
                      <dgm:choose name="Name17">
                        <dgm:if name="Name18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9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20">
                    <dgm:if name="Name21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22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23" axis="ch" ptType="node" st="2" cnt="1">
                <dgm:layoutNode name="bullet2b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2b" styleLbl="revTx">
                  <dgm:varLst>
                    <dgm:bulletEnabled val="1"/>
                  </dgm:varLst>
                  <dgm:choose name="Name24">
                    <dgm:if name="Name25" func="var" arg="dir" op="equ" val="norm">
                      <dgm:choose name="Name26">
                        <dgm:if name="Name27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28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29">
                      <dgm:choose name="Name30">
                        <dgm:if name="Name31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32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33">
                    <dgm:if name="Name34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35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</dgm:layoutNode>
          </dgm:if>
          <dgm:if name="Name36" axis="ch" ptType="node" func="cnt" op="equ" val="3">
            <dgm:layoutNode name="arrowDiagram3">
              <dgm:alg type="composite">
                <dgm:param type="vertAlign" val="none"/>
                <dgm:param type="horzAlign" val="none"/>
              </dgm:alg>
              <dgm:shape xmlns:r="http://schemas.openxmlformats.org/officeDocument/2006/relationships" r:blip="">
                <dgm:adjLst/>
              </dgm:shape>
              <dgm:presOf/>
              <dgm:choose name="Name37">
                <dgm:if name="Name38" func="var" arg="dir" op="equ" val="norm">
                  <dgm:constrLst>
                    <dgm:constr type="ctrX" for="ch" forName="bullet3a" refType="w" fact="0.14"/>
                    <dgm:constr type="ctrY" for="ch" forName="bullet3a" refType="h" fact="0.711"/>
                    <dgm:constr type="w" for="ch" forName="bullet3a" refType="w" fact="0.026"/>
                    <dgm:constr type="h" for="ch" forName="bullet3a" refType="w" refFor="ch" refForName="bullet3a"/>
                    <dgm:constr type="l" for="ch" forName="textBox3a" refType="ctrX" refFor="ch" refForName="bullet3a"/>
                    <dgm:constr type="t" for="ch" forName="textBox3a" refType="ctrY" refFor="ch" refForName="bullet3a"/>
                    <dgm:constr type="w" for="ch" forName="textBox3a" refType="w" fact="0.233"/>
                    <dgm:constr type="h" for="ch" forName="textBox3a" refType="h" fact="0.289"/>
                    <dgm:constr type="userA" refType="h" refFor="ch" refForName="bullet3a" fact="0.53"/>
                    <dgm:constr type="lMarg" for="ch" forName="textBox3a" refType="userA" fact="2.834"/>
                    <dgm:constr type="ctrX" for="ch" forName="bullet3b" refType="w" fact="0.38"/>
                    <dgm:constr type="ctrY" for="ch" forName="bullet3b" refType="h" fact="0.456"/>
                    <dgm:constr type="w" for="ch" forName="bullet3b" refType="w" fact="0.047"/>
                    <dgm:constr type="h" for="ch" forName="bullet3b" refType="w" refFor="ch" refForName="bullet3b"/>
                    <dgm:constr type="l" for="ch" forName="textBox3b" refType="ctrX" refFor="ch" refForName="bullet3b"/>
                    <dgm:constr type="t" for="ch" forName="textBox3b" refType="ctrY" refFor="ch" refForName="bullet3b"/>
                    <dgm:constr type="w" for="ch" forName="textBox3b" refType="w" fact="0.24"/>
                    <dgm:constr type="h" for="ch" forName="textBox3b" refType="h" fact="0.544"/>
                    <dgm:constr type="userB" refType="h" refFor="ch" refForName="bullet3b" fact="0.53"/>
                    <dgm:constr type="lMarg" for="ch" forName="textBox3b" refType="userB" fact="2.834"/>
                    <dgm:constr type="ctrX" for="ch" forName="bullet3c" refType="w" fact="0.665"/>
                    <dgm:constr type="ctrY" for="ch" forName="bullet3c" refType="h" fact="0.305"/>
                    <dgm:constr type="w" for="ch" forName="bullet3c" refType="w" fact="0.065"/>
                    <dgm:constr type="h" for="ch" forName="bullet3c" refType="w" refFor="ch" refForName="bullet3c"/>
                    <dgm:constr type="l" for="ch" forName="textBox3c" refType="ctrX" refFor="ch" refForName="bullet3c"/>
                    <dgm:constr type="t" for="ch" forName="textBox3c" refType="ctrY" refFor="ch" refForName="bullet3c"/>
                    <dgm:constr type="w" for="ch" forName="textBox3c" refType="w" fact="0.24"/>
                    <dgm:constr type="h" for="ch" forName="textBox3c" refType="h" fact="0.695"/>
                    <dgm:constr type="userC" refType="h" refFor="ch" refForName="bullet3c" fact="0.53"/>
                    <dgm:constr type="lMarg" for="ch" forName="textBox3c" refType="userC" fact="2.834"/>
                    <dgm:constr type="primFontSz" for="ch" ptType="node" op="equ" val="65"/>
                  </dgm:constrLst>
                </dgm:if>
                <dgm:else name="Name39">
                  <dgm:constrLst>
                    <dgm:constr type="ctrX" for="ch" forName="bullet3a" refType="w" fact="0.14"/>
                    <dgm:constr type="ctrY" for="ch" forName="bullet3a" refType="h" fact="0.711"/>
                    <dgm:constr type="w" for="ch" forName="bullet3a" refType="w" fact="0.026"/>
                    <dgm:constr type="h" for="ch" forName="bullet3a" refType="w" refFor="ch" refForName="bullet3a"/>
                    <dgm:constr type="r" for="ch" forName="textBox3a" refType="ctrX" refFor="ch" refForName="bullet3a"/>
                    <dgm:constr type="b" for="ch" forName="textBox3a" refType="ctrY" refFor="ch" refForName="bullet3a"/>
                    <dgm:constr type="w" for="ch" forName="textBox3a" refType="w" fact="0.14"/>
                    <dgm:constr type="h" for="ch" forName="textBox3a" refType="h" fact="0.711"/>
                    <dgm:constr type="userA" refType="h" refFor="ch" refForName="bullet3a" fact="0.53"/>
                    <dgm:constr type="rMarg" for="ch" forName="textBox3a" refType="userA" fact="2.834"/>
                    <dgm:constr type="ctrX" for="ch" forName="bullet3b" refType="w" fact="0.38"/>
                    <dgm:constr type="ctrY" for="ch" forName="bullet3b" refType="h" fact="0.456"/>
                    <dgm:constr type="w" for="ch" forName="bullet3b" refType="w" fact="0.047"/>
                    <dgm:constr type="h" for="ch" forName="bullet3b" refType="w" refFor="ch" refForName="bullet3b"/>
                    <dgm:constr type="r" for="ch" forName="textBox3b" refType="ctrX" refFor="ch" refForName="bullet3b"/>
                    <dgm:constr type="b" for="ch" forName="textBox3b" refType="ctrY" refFor="ch" refForName="bullet3b"/>
                    <dgm:constr type="w" for="ch" forName="textBox3b" refType="w" fact="0.24"/>
                    <dgm:constr type="h" for="ch" forName="textBox3b" refType="h" fact="0.456"/>
                    <dgm:constr type="userB" refType="h" refFor="ch" refForName="bullet3b" fact="0.53"/>
                    <dgm:constr type="rMarg" for="ch" forName="textBox3b" refType="userB" fact="2.834"/>
                    <dgm:constr type="ctrX" for="ch" forName="bullet3c" refType="w" fact="0.665"/>
                    <dgm:constr type="ctrY" for="ch" forName="bullet3c" refType="h" fact="0.305"/>
                    <dgm:constr type="w" for="ch" forName="bullet3c" refType="w" fact="0.065"/>
                    <dgm:constr type="h" for="ch" forName="bullet3c" refType="w" refFor="ch" refForName="bullet3c"/>
                    <dgm:constr type="r" for="ch" forName="textBox3c" refType="ctrX" refFor="ch" refForName="bullet3c"/>
                    <dgm:constr type="b" for="ch" forName="textBox3c" refType="ctrY" refFor="ch" refForName="bullet3c"/>
                    <dgm:constr type="w" for="ch" forName="textBox3c" refType="w" fact="0.24"/>
                    <dgm:constr type="h" for="ch" forName="textBox3c" refType="h" fact="0.305"/>
                    <dgm:constr type="userC" refType="h" refFor="ch" refForName="bullet3c" fact="0.53"/>
                    <dgm:constr type="rMarg" for="ch" forName="textBox3c" refType="userC" fact="2.834"/>
                    <dgm:constr type="primFontSz" for="ch" ptType="node" op="equ" val="65"/>
                  </dgm:constrLst>
                </dgm:else>
              </dgm:choose>
              <dgm:ruleLst/>
              <dgm:forEach name="Name40" axis="ch" ptType="node" cnt="1">
                <dgm:layoutNode name="bullet3a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3a" styleLbl="revTx">
                  <dgm:varLst>
                    <dgm:bulletEnabled val="1"/>
                  </dgm:varLst>
                  <dgm:choose name="Name41">
                    <dgm:if name="Name42" func="var" arg="dir" op="equ" val="norm">
                      <dgm:choose name="Name43">
                        <dgm:if name="Name44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45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46">
                      <dgm:choose name="Name47">
                        <dgm:if name="Name48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49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50">
                    <dgm:if name="Name51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52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53" axis="ch" ptType="node" st="2" cnt="1">
                <dgm:layoutNode name="bullet3b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3b" styleLbl="revTx">
                  <dgm:varLst>
                    <dgm:bulletEnabled val="1"/>
                  </dgm:varLst>
                  <dgm:choose name="Name54">
                    <dgm:if name="Name55" func="var" arg="dir" op="equ" val="norm">
                      <dgm:choose name="Name56">
                        <dgm:if name="Name57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58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59">
                      <dgm:choose name="Name60">
                        <dgm:if name="Name61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62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63">
                    <dgm:if name="Name64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65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66" axis="ch" ptType="node" st="3" cnt="1">
                <dgm:layoutNode name="bullet3c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3c" styleLbl="revTx">
                  <dgm:varLst>
                    <dgm:bulletEnabled val="1"/>
                  </dgm:varLst>
                  <dgm:choose name="Name67">
                    <dgm:if name="Name68" func="var" arg="dir" op="equ" val="norm">
                      <dgm:choose name="Name69">
                        <dgm:if name="Name70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71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72">
                      <dgm:choose name="Name73">
                        <dgm:if name="Name74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75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76">
                    <dgm:if name="Name77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78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</dgm:layoutNode>
          </dgm:if>
          <dgm:if name="Name79" axis="ch" ptType="node" func="cnt" op="equ" val="4">
            <dgm:layoutNode name="arrowDiagram4">
              <dgm:alg type="composite">
                <dgm:param type="vertAlign" val="none"/>
                <dgm:param type="horzAlign" val="none"/>
              </dgm:alg>
              <dgm:shape xmlns:r="http://schemas.openxmlformats.org/officeDocument/2006/relationships" r:blip="">
                <dgm:adjLst/>
              </dgm:shape>
              <dgm:presOf/>
              <dgm:choose name="Name80">
                <dgm:if name="Name81" func="var" arg="dir" op="equ" val="norm">
                  <dgm:constrLst>
                    <dgm:constr type="ctrX" for="ch" forName="bullet4a" refType="w" fact="0.11"/>
                    <dgm:constr type="ctrY" for="ch" forName="bullet4a" refType="h" fact="0.762"/>
                    <dgm:constr type="w" for="ch" forName="bullet4a" refType="w" fact="0.023"/>
                    <dgm:constr type="h" for="ch" forName="bullet4a" refType="w" refFor="ch" refForName="bullet4a"/>
                    <dgm:constr type="l" for="ch" forName="textBox4a" refType="ctrX" refFor="ch" refForName="bullet4a"/>
                    <dgm:constr type="t" for="ch" forName="textBox4a" refType="ctrY" refFor="ch" refForName="bullet4a"/>
                    <dgm:constr type="w" for="ch" forName="textBox4a" refType="w" fact="0.171"/>
                    <dgm:constr type="h" for="ch" forName="textBox4a" refType="h" fact="0.238"/>
                    <dgm:constr type="userA" refType="h" refFor="ch" refForName="bullet4a" fact="0.53"/>
                    <dgm:constr type="lMarg" for="ch" forName="textBox4a" refType="userA" fact="2.834"/>
                    <dgm:constr type="ctrX" for="ch" forName="bullet4b" refType="w" fact="0.281"/>
                    <dgm:constr type="ctrY" for="ch" forName="bullet4b" refType="h" fact="0.543"/>
                    <dgm:constr type="w" for="ch" forName="bullet4b" refType="w" fact="0.04"/>
                    <dgm:constr type="h" for="ch" forName="bullet4b" refType="w" refFor="ch" refForName="bullet4b"/>
                    <dgm:constr type="l" for="ch" forName="textBox4b" refType="ctrX" refFor="ch" refForName="bullet4b"/>
                    <dgm:constr type="t" for="ch" forName="textBox4b" refType="ctrY" refFor="ch" refForName="bullet4b"/>
                    <dgm:constr type="w" for="ch" forName="textBox4b" refType="w" fact="0.21"/>
                    <dgm:constr type="h" for="ch" forName="textBox4b" refType="h" fact="0.457"/>
                    <dgm:constr type="userB" refType="h" refFor="ch" refForName="bullet4b" fact="0.53"/>
                    <dgm:constr type="lMarg" for="ch" forName="textBox4b" refType="userB" fact="2.834"/>
                    <dgm:constr type="ctrX" for="ch" forName="bullet4c" refType="w" fact="0.495"/>
                    <dgm:constr type="ctrY" for="ch" forName="bullet4c" refType="h" fact="0.382"/>
                    <dgm:constr type="w" for="ch" forName="bullet4c" refType="w" fact="0.053"/>
                    <dgm:constr type="h" for="ch" forName="bullet4c" refType="w" refFor="ch" refForName="bullet4c"/>
                    <dgm:constr type="l" for="ch" forName="textBox4c" refType="ctrX" refFor="ch" refForName="bullet4c"/>
                    <dgm:constr type="t" for="ch" forName="textBox4c" refType="ctrY" refFor="ch" refForName="bullet4c"/>
                    <dgm:constr type="w" for="ch" forName="textBox4c" refType="w" fact="0.21"/>
                    <dgm:constr type="h" for="ch" forName="textBox4c" refType="h" fact="0.618"/>
                    <dgm:constr type="userC" refType="h" refFor="ch" refForName="bullet4c" fact="0.53"/>
                    <dgm:constr type="lMarg" for="ch" forName="textBox4c" refType="userC" fact="2.834"/>
                    <dgm:constr type="ctrX" for="ch" forName="bullet4d" refType="w" fact="0.73"/>
                    <dgm:constr type="ctrY" for="ch" forName="bullet4d" refType="h" fact="0.283"/>
                    <dgm:constr type="w" for="ch" forName="bullet4d" refType="w" fact="0.071"/>
                    <dgm:constr type="h" for="ch" forName="bullet4d" refType="w" refFor="ch" refForName="bullet4d"/>
                    <dgm:constr type="l" for="ch" forName="textBox4d" refType="ctrX" refFor="ch" refForName="bullet4d"/>
                    <dgm:constr type="t" for="ch" forName="textBox4d" refType="ctrY" refFor="ch" refForName="bullet4d"/>
                    <dgm:constr type="w" for="ch" forName="textBox4d" refType="w" fact="0.21"/>
                    <dgm:constr type="h" for="ch" forName="textBox4d" refType="h" fact="0.717"/>
                    <dgm:constr type="userD" refType="h" refFor="ch" refForName="bullet4d" fact="0.53"/>
                    <dgm:constr type="lMarg" for="ch" forName="textBox4d" refType="userD" fact="2.834"/>
                    <dgm:constr type="primFontSz" for="ch" ptType="node" op="equ" val="65"/>
                  </dgm:constrLst>
                </dgm:if>
                <dgm:else name="Name82">
                  <dgm:constrLst>
                    <dgm:constr type="ctrX" for="ch" forName="bullet4a" refType="w" fact="0.11"/>
                    <dgm:constr type="ctrY" for="ch" forName="bullet4a" refType="h" fact="0.762"/>
                    <dgm:constr type="w" for="ch" forName="bullet4a" refType="w" fact="0.023"/>
                    <dgm:constr type="h" for="ch" forName="bullet4a" refType="w" refFor="ch" refForName="bullet4a"/>
                    <dgm:constr type="r" for="ch" forName="textBox4a" refType="ctrX" refFor="ch" refForName="bullet4a"/>
                    <dgm:constr type="b" for="ch" forName="textBox4a" refType="ctrY" refFor="ch" refForName="bullet4a"/>
                    <dgm:constr type="w" for="ch" forName="textBox4a" refType="w" fact="0.11"/>
                    <dgm:constr type="h" for="ch" forName="textBox4a" refType="h" fact="0.762"/>
                    <dgm:constr type="userA" refType="h" refFor="ch" refForName="bullet4a" fact="0.53"/>
                    <dgm:constr type="rMarg" for="ch" forName="textBox4a" refType="userA" fact="2.834"/>
                    <dgm:constr type="ctrX" for="ch" forName="bullet4b" refType="w" fact="0.281"/>
                    <dgm:constr type="ctrY" for="ch" forName="bullet4b" refType="h" fact="0.543"/>
                    <dgm:constr type="w" for="ch" forName="bullet4b" refType="w" fact="0.04"/>
                    <dgm:constr type="h" for="ch" forName="bullet4b" refType="w" refFor="ch" refForName="bullet4b"/>
                    <dgm:constr type="r" for="ch" forName="textBox4b" refType="ctrX" refFor="ch" refForName="bullet4b"/>
                    <dgm:constr type="b" for="ch" forName="textBox4b" refType="ctrY" refFor="ch" refForName="bullet4b"/>
                    <dgm:constr type="w" for="ch" forName="textBox4b" refType="w" fact="0.171"/>
                    <dgm:constr type="h" for="ch" forName="textBox4b" refType="h" fact="0.543"/>
                    <dgm:constr type="userB" refType="h" refFor="ch" refForName="bullet4b" fact="0.53"/>
                    <dgm:constr type="rMarg" for="ch" forName="textBox4b" refType="userB" fact="2.834"/>
                    <dgm:constr type="ctrX" for="ch" forName="bullet4c" refType="w" fact="0.495"/>
                    <dgm:constr type="ctrY" for="ch" forName="bullet4c" refType="h" fact="0.382"/>
                    <dgm:constr type="w" for="ch" forName="bullet4c" refType="w" fact="0.053"/>
                    <dgm:constr type="h" for="ch" forName="bullet4c" refType="w" refFor="ch" refForName="bullet4c"/>
                    <dgm:constr type="r" for="ch" forName="textBox4c" refType="ctrX" refFor="ch" refForName="bullet4c"/>
                    <dgm:constr type="b" for="ch" forName="textBox4c" refType="ctrY" refFor="ch" refForName="bullet4c"/>
                    <dgm:constr type="w" for="ch" forName="textBox4c" refType="w" fact="0.21"/>
                    <dgm:constr type="h" for="ch" forName="textBox4c" refType="h" fact="0.382"/>
                    <dgm:constr type="userC" refType="h" refFor="ch" refForName="bullet4c" fact="0.53"/>
                    <dgm:constr type="rMarg" for="ch" forName="textBox4c" refType="userC" fact="2.834"/>
                    <dgm:constr type="ctrX" for="ch" forName="bullet4d" refType="w" fact="0.73"/>
                    <dgm:constr type="ctrY" for="ch" forName="bullet4d" refType="h" fact="0.283"/>
                    <dgm:constr type="w" for="ch" forName="bullet4d" refType="w" fact="0.071"/>
                    <dgm:constr type="h" for="ch" forName="bullet4d" refType="w" refFor="ch" refForName="bullet4d"/>
                    <dgm:constr type="r" for="ch" forName="textBox4d" refType="ctrX" refFor="ch" refForName="bullet4d"/>
                    <dgm:constr type="b" for="ch" forName="textBox4d" refType="ctrY" refFor="ch" refForName="bullet4d"/>
                    <dgm:constr type="w" for="ch" forName="textBox4d" refType="w" fact="0.21"/>
                    <dgm:constr type="h" for="ch" forName="textBox4d" refType="h" fact="0.283"/>
                    <dgm:constr type="userD" refType="h" refFor="ch" refForName="bullet4d" fact="0.53"/>
                    <dgm:constr type="rMarg" for="ch" forName="textBox4d" refType="userD" fact="2.834"/>
                    <dgm:constr type="primFontSz" for="ch" ptType="node" op="equ" val="65"/>
                  </dgm:constrLst>
                </dgm:else>
              </dgm:choose>
              <dgm:ruleLst/>
              <dgm:forEach name="Name83" axis="ch" ptType="node" cnt="1">
                <dgm:layoutNode name="bullet4a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4a" styleLbl="revTx">
                  <dgm:varLst>
                    <dgm:bulletEnabled val="1"/>
                  </dgm:varLst>
                  <dgm:choose name="Name84">
                    <dgm:if name="Name85" func="var" arg="dir" op="equ" val="norm">
                      <dgm:choose name="Name86">
                        <dgm:if name="Name87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88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89">
                      <dgm:choose name="Name90">
                        <dgm:if name="Name91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92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93">
                    <dgm:if name="Name94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95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96" axis="ch" ptType="node" st="2" cnt="1">
                <dgm:layoutNode name="bullet4b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4b" styleLbl="revTx">
                  <dgm:varLst>
                    <dgm:bulletEnabled val="1"/>
                  </dgm:varLst>
                  <dgm:choose name="Name97">
                    <dgm:if name="Name98" func="var" arg="dir" op="equ" val="norm">
                      <dgm:choose name="Name99">
                        <dgm:if name="Name100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01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02">
                      <dgm:choose name="Name103">
                        <dgm:if name="Name104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05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06">
                    <dgm:if name="Name107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08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109" axis="ch" ptType="node" st="3" cnt="1">
                <dgm:layoutNode name="bullet4c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4c" styleLbl="revTx">
                  <dgm:varLst>
                    <dgm:bulletEnabled val="1"/>
                  </dgm:varLst>
                  <dgm:choose name="Name110">
                    <dgm:if name="Name111" func="var" arg="dir" op="equ" val="norm">
                      <dgm:choose name="Name112">
                        <dgm:if name="Name113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14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15">
                      <dgm:choose name="Name116">
                        <dgm:if name="Name117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18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19">
                    <dgm:if name="Name120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21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122" axis="ch" ptType="node" st="4" cnt="1">
                <dgm:layoutNode name="bullet4d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4d" styleLbl="revTx">
                  <dgm:varLst>
                    <dgm:bulletEnabled val="1"/>
                  </dgm:varLst>
                  <dgm:choose name="Name123">
                    <dgm:if name="Name124" func="var" arg="dir" op="equ" val="norm">
                      <dgm:choose name="Name125">
                        <dgm:if name="Name126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27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28">
                      <dgm:choose name="Name129">
                        <dgm:if name="Name130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31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32">
                    <dgm:if name="Name133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34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</dgm:layoutNode>
          </dgm:if>
          <dgm:else name="Name135">
            <dgm:layoutNode name="arrowDiagram5">
              <dgm:alg type="composite">
                <dgm:param type="vertAlign" val="none"/>
                <dgm:param type="horzAlign" val="none"/>
              </dgm:alg>
              <dgm:shape xmlns:r="http://schemas.openxmlformats.org/officeDocument/2006/relationships" r:blip="">
                <dgm:adjLst/>
              </dgm:shape>
              <dgm:presOf/>
              <dgm:choose name="Name136">
                <dgm:if name="Name137" func="var" arg="dir" op="equ" val="norm">
                  <dgm:constrLst>
                    <dgm:constr type="ctrX" for="ch" forName="bullet5a" refType="w" fact="0.11"/>
                    <dgm:constr type="ctrY" for="ch" forName="bullet5a" refType="h" fact="0.762"/>
                    <dgm:constr type="w" for="ch" forName="bullet5a" refType="w" fact="0.023"/>
                    <dgm:constr type="h" for="ch" forName="bullet5a" refType="w" refFor="ch" refForName="bullet5a"/>
                    <dgm:constr type="l" for="ch" forName="textBox5a" refType="ctrX" refFor="ch" refForName="bullet5a"/>
                    <dgm:constr type="t" for="ch" forName="textBox5a" refType="ctrY" refFor="ch" refForName="bullet5a"/>
                    <dgm:constr type="w" for="ch" forName="textBox5a" refType="w" fact="0.131"/>
                    <dgm:constr type="h" for="ch" forName="textBox5a" refType="h" fact="0.238"/>
                    <dgm:constr type="userA" refType="h" refFor="ch" refForName="bullet5a" fact="0.53"/>
                    <dgm:constr type="lMarg" for="ch" forName="textBox5a" refType="userA" fact="2.834"/>
                    <dgm:constr type="ctrX" for="ch" forName="bullet5b" refType="w" fact="0.241"/>
                    <dgm:constr type="ctrY" for="ch" forName="bullet5b" refType="h" fact="0.581"/>
                    <dgm:constr type="w" for="ch" forName="bullet5b" refType="w" fact="0.036"/>
                    <dgm:constr type="h" for="ch" forName="bullet5b" refType="w" refFor="ch" refForName="bullet5b"/>
                    <dgm:constr type="l" for="ch" forName="textBox5b" refType="ctrX" refFor="ch" refForName="bullet5b"/>
                    <dgm:constr type="t" for="ch" forName="textBox5b" refType="ctrY" refFor="ch" refForName="bullet5b"/>
                    <dgm:constr type="w" for="ch" forName="textBox5b" refType="w" fact="0.166"/>
                    <dgm:constr type="h" for="ch" forName="textBox5b" refType="h" fact="0.419"/>
                    <dgm:constr type="userB" refType="h" refFor="ch" refForName="bullet5b" fact="0.53"/>
                    <dgm:constr type="lMarg" for="ch" forName="textBox5b" refType="userB" fact="2.834"/>
                    <dgm:constr type="ctrX" for="ch" forName="bullet5c" refType="w" fact="0.407"/>
                    <dgm:constr type="ctrY" for="ch" forName="bullet5c" refType="h" fact="0.438"/>
                    <dgm:constr type="w" for="ch" forName="bullet5c" refType="w" fact="0.048"/>
                    <dgm:constr type="h" for="ch" forName="bullet5c" refType="w" refFor="ch" refForName="bullet5c"/>
                    <dgm:constr type="l" for="ch" forName="textBox5c" refType="ctrX" refFor="ch" refForName="bullet5c"/>
                    <dgm:constr type="t" for="ch" forName="textBox5c" refType="ctrY" refFor="ch" refForName="bullet5c"/>
                    <dgm:constr type="w" for="ch" forName="textBox5c" refType="w" fact="0.193"/>
                    <dgm:constr type="h" for="ch" forName="textBox5c" refType="h" fact="0.562"/>
                    <dgm:constr type="userC" refType="h" refFor="ch" refForName="bullet5c" fact="0.53"/>
                    <dgm:constr type="lMarg" for="ch" forName="textBox5c" refType="userC" fact="2.834"/>
                    <dgm:constr type="ctrX" for="ch" forName="bullet5d" refType="w" fact="0.6"/>
                    <dgm:constr type="ctrY" for="ch" forName="bullet5d" refType="h" fact="0.33"/>
                    <dgm:constr type="w" for="ch" forName="bullet5d" refType="w" fact="0.062"/>
                    <dgm:constr type="h" for="ch" forName="bullet5d" refType="w" refFor="ch" refForName="bullet5d"/>
                    <dgm:constr type="l" for="ch" forName="textBox5d" refType="ctrX" refFor="ch" refForName="bullet5d"/>
                    <dgm:constr type="t" for="ch" forName="textBox5d" refType="ctrY" refFor="ch" refForName="bullet5d"/>
                    <dgm:constr type="w" for="ch" forName="textBox5d" refType="w" fact="0.2"/>
                    <dgm:constr type="h" for="ch" forName="textBox5d" refType="h" fact="0.67"/>
                    <dgm:constr type="userD" refType="h" refFor="ch" refForName="bullet5d" fact="0.53"/>
                    <dgm:constr type="lMarg" for="ch" forName="textBox5d" refType="userD" fact="2.834"/>
                    <dgm:constr type="ctrX" for="ch" forName="bullet5e" refType="w" fact="0.8"/>
                    <dgm:constr type="ctrY" for="ch" forName="bullet5e" refType="h" fact="0.264"/>
                    <dgm:constr type="w" for="ch" forName="bullet5e" refType="w" fact="0.079"/>
                    <dgm:constr type="h" for="ch" forName="bullet5e" refType="w" refFor="ch" refForName="bullet5e"/>
                    <dgm:constr type="l" for="ch" forName="textBox5e" refType="ctrX" refFor="ch" refForName="bullet5e"/>
                    <dgm:constr type="t" for="ch" forName="textBox5e" refType="ctrY" refFor="ch" refForName="bullet5e"/>
                    <dgm:constr type="w" for="ch" forName="textBox5e" refType="w" fact="0.2"/>
                    <dgm:constr type="h" for="ch" forName="textBox5e" refType="h" fact="0.736"/>
                    <dgm:constr type="userE" refType="h" refFor="ch" refForName="bullet5e" fact="0.53"/>
                    <dgm:constr type="lMarg" for="ch" forName="textBox5e" refType="userE" fact="2.834"/>
                    <dgm:constr type="primFontSz" for="ch" ptType="node" op="equ" val="65"/>
                  </dgm:constrLst>
                </dgm:if>
                <dgm:else name="Name138">
                  <dgm:constrLst>
                    <dgm:constr type="ctrX" for="ch" forName="bullet5a" refType="w" fact="0.11"/>
                    <dgm:constr type="ctrY" for="ch" forName="bullet5a" refType="h" fact="0.762"/>
                    <dgm:constr type="w" for="ch" forName="bullet5a" refType="w" fact="0.023"/>
                    <dgm:constr type="h" for="ch" forName="bullet5a" refType="w" refFor="ch" refForName="bullet5a"/>
                    <dgm:constr type="r" for="ch" forName="textBox5a" refType="ctrX" refFor="ch" refForName="bullet5a"/>
                    <dgm:constr type="b" for="ch" forName="textBox5a" refType="ctrY" refFor="ch" refForName="bullet5a"/>
                    <dgm:constr type="w" for="ch" forName="textBox5a" refType="w" fact="0.11"/>
                    <dgm:constr type="h" for="ch" forName="textBox5a" refType="h" fact="0.762"/>
                    <dgm:constr type="userA" refType="h" refFor="ch" refForName="bullet5a" fact="0.53"/>
                    <dgm:constr type="rMarg" for="ch" forName="textBox5a" refType="userA" fact="2.834"/>
                    <dgm:constr type="ctrX" for="ch" forName="bullet5b" refType="w" fact="0.241"/>
                    <dgm:constr type="ctrY" for="ch" forName="bullet5b" refType="h" fact="0.581"/>
                    <dgm:constr type="w" for="ch" forName="bullet5b" refType="w" fact="0.036"/>
                    <dgm:constr type="h" for="ch" forName="bullet5b" refType="w" refFor="ch" refForName="bullet5b"/>
                    <dgm:constr type="r" for="ch" forName="textBox5b" refType="ctrX" refFor="ch" refForName="bullet5b"/>
                    <dgm:constr type="b" for="ch" forName="textBox5b" refType="ctrY" refFor="ch" refForName="bullet5b"/>
                    <dgm:constr type="w" for="ch" forName="textBox5b" refType="w" fact="0.131"/>
                    <dgm:constr type="h" for="ch" forName="textBox5b" refType="h" fact="0.581"/>
                    <dgm:constr type="userB" refType="h" refFor="ch" refForName="bullet5b" fact="0.53"/>
                    <dgm:constr type="rMarg" for="ch" forName="textBox5b" refType="userB" fact="2.834"/>
                    <dgm:constr type="ctrX" for="ch" forName="bullet5c" refType="w" fact="0.407"/>
                    <dgm:constr type="ctrY" for="ch" forName="bullet5c" refType="h" fact="0.438"/>
                    <dgm:constr type="w" for="ch" forName="bullet5c" refType="w" fact="0.048"/>
                    <dgm:constr type="h" for="ch" forName="bullet5c" refType="w" refFor="ch" refForName="bullet5c"/>
                    <dgm:constr type="r" for="ch" forName="textBox5c" refType="ctrX" refFor="ch" refForName="bullet5c"/>
                    <dgm:constr type="b" for="ch" forName="textBox5c" refType="ctrY" refFor="ch" refForName="bullet5c"/>
                    <dgm:constr type="w" for="ch" forName="textBox5c" refType="w" fact="0.166"/>
                    <dgm:constr type="h" for="ch" forName="textBox5c" refType="h" fact="0.438"/>
                    <dgm:constr type="userC" refType="h" refFor="ch" refForName="bullet5c" fact="0.53"/>
                    <dgm:constr type="rMarg" for="ch" forName="textBox5c" refType="userC" fact="2.834"/>
                    <dgm:constr type="ctrX" for="ch" forName="bullet5d" refType="w" fact="0.6"/>
                    <dgm:constr type="ctrY" for="ch" forName="bullet5d" refType="h" fact="0.33"/>
                    <dgm:constr type="w" for="ch" forName="bullet5d" refType="w" fact="0.062"/>
                    <dgm:constr type="h" for="ch" forName="bullet5d" refType="w" refFor="ch" refForName="bullet5d"/>
                    <dgm:constr type="r" for="ch" forName="textBox5d" refType="ctrX" refFor="ch" refForName="bullet5d"/>
                    <dgm:constr type="b" for="ch" forName="textBox5d" refType="ctrY" refFor="ch" refForName="bullet5d"/>
                    <dgm:constr type="w" for="ch" forName="textBox5d" refType="w" fact="0.193"/>
                    <dgm:constr type="h" for="ch" forName="textBox5d" refType="h" fact="0.33"/>
                    <dgm:constr type="userD" refType="h" refFor="ch" refForName="bullet5d" fact="0.53"/>
                    <dgm:constr type="rMarg" for="ch" forName="textBox5d" refType="userD" fact="2.834"/>
                    <dgm:constr type="ctrX" for="ch" forName="bullet5e" refType="w" fact="0.8"/>
                    <dgm:constr type="ctrY" for="ch" forName="bullet5e" refType="h" fact="0.264"/>
                    <dgm:constr type="w" for="ch" forName="bullet5e" refType="w" fact="0.079"/>
                    <dgm:constr type="h" for="ch" forName="bullet5e" refType="w" refFor="ch" refForName="bullet5e"/>
                    <dgm:constr type="r" for="ch" forName="textBox5e" refType="ctrX" refFor="ch" refForName="bullet5e"/>
                    <dgm:constr type="b" for="ch" forName="textBox5e" refType="ctrY" refFor="ch" refForName="bullet5e"/>
                    <dgm:constr type="w" for="ch" forName="textBox5e" refType="w" fact="0.2"/>
                    <dgm:constr type="h" for="ch" forName="textBox5e" refType="h" fact="0.264"/>
                    <dgm:constr type="userE" refType="h" refFor="ch" refForName="bullet5e" fact="0.53"/>
                    <dgm:constr type="rMarg" for="ch" forName="textBox5e" refType="userE" fact="2.834"/>
                    <dgm:constr type="primFontSz" for="ch" ptType="node" op="equ" val="65"/>
                  </dgm:constrLst>
                </dgm:else>
              </dgm:choose>
              <dgm:ruleLst/>
              <dgm:forEach name="Name139" axis="ch" ptType="node" cnt="1">
                <dgm:layoutNode name="bullet5a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5a" styleLbl="revTx">
                  <dgm:varLst>
                    <dgm:bulletEnabled val="1"/>
                  </dgm:varLst>
                  <dgm:choose name="Name140">
                    <dgm:if name="Name141" func="var" arg="dir" op="equ" val="norm">
                      <dgm:choose name="Name142">
                        <dgm:if name="Name143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44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45">
                      <dgm:choose name="Name146">
                        <dgm:if name="Name147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48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49">
                    <dgm:if name="Name150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51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152" axis="ch" ptType="node" st="2" cnt="1">
                <dgm:layoutNode name="bullet5b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5b" styleLbl="revTx">
                  <dgm:varLst>
                    <dgm:bulletEnabled val="1"/>
                  </dgm:varLst>
                  <dgm:choose name="Name153">
                    <dgm:if name="Name154" func="var" arg="dir" op="equ" val="norm">
                      <dgm:choose name="Name155">
                        <dgm:if name="Name156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57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58">
                      <dgm:choose name="Name159">
                        <dgm:if name="Name160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61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62">
                    <dgm:if name="Name163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64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165" axis="ch" ptType="node" st="3" cnt="1">
                <dgm:layoutNode name="bullet5c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5c" styleLbl="revTx">
                  <dgm:varLst>
                    <dgm:bulletEnabled val="1"/>
                  </dgm:varLst>
                  <dgm:choose name="Name166">
                    <dgm:if name="Name167" func="var" arg="dir" op="equ" val="norm">
                      <dgm:choose name="Name168">
                        <dgm:if name="Name169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70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71">
                      <dgm:choose name="Name172">
                        <dgm:if name="Name173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74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75">
                    <dgm:if name="Name176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77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178" axis="ch" ptType="node" st="4" cnt="1">
                <dgm:layoutNode name="bullet5d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5d" styleLbl="revTx">
                  <dgm:varLst>
                    <dgm:bulletEnabled val="1"/>
                  </dgm:varLst>
                  <dgm:choose name="Name179">
                    <dgm:if name="Name180" func="var" arg="dir" op="equ" val="norm">
                      <dgm:choose name="Name181">
                        <dgm:if name="Name182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83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84">
                      <dgm:choose name="Name185">
                        <dgm:if name="Name186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87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88">
                    <dgm:if name="Name189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90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191" axis="ch" ptType="node" st="5" cnt="1">
                <dgm:layoutNode name="bullet5e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5e" styleLbl="revTx">
                  <dgm:varLst>
                    <dgm:bulletEnabled val="1"/>
                  </dgm:varLst>
                  <dgm:choose name="Name192">
                    <dgm:if name="Name193" func="var" arg="dir" op="equ" val="norm">
                      <dgm:choose name="Name194">
                        <dgm:if name="Name195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96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97">
                      <dgm:choose name="Name198">
                        <dgm:if name="Name199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200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201">
                    <dgm:if name="Name202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203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</dgm:layoutNode>
          </dgm:else>
        </dgm:choose>
      </dgm:if>
      <dgm:else name="Name204"/>
    </dgm:choose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9/layout/CirclePictureHierarchy">
  <dgm:title val=""/>
  <dgm:desc val=""/>
  <dgm:catLst>
    <dgm:cat type="hierarchy" pri="1750"/>
    <dgm:cat type="picture" pri="23000"/>
    <dgm:cat type="pictureconvert" pri="23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</dgm:ptLst>
      <dgm:cxnLst>
        <dgm:cxn modelId="2" srcId="0" destId="1" srcOrd="0" destOrd="0"/>
        <dgm:cxn modelId="13" srcId="1" destId="11" srcOrd="0" destOrd="0"/>
        <dgm:cxn modelId="14" srcId="1" destId="1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</dgm:cxnLst>
      <dgm:bg/>
      <dgm:whole/>
    </dgm:dataModel>
  </dgm:clrData>
  <dgm:layoutNode name="hierChild1">
    <dgm:varLst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ptType="node" op="equ" val="65"/>
      <dgm:constr type="w" for="des" forName="composite" refType="w"/>
      <dgm:constr type="h" for="des" forName="composite" refType="w" refFor="des" refForName="composite" fact="0.5"/>
      <dgm:constr type="w" for="des" forName="composite2" refType="w" refFor="des" refForName="composite"/>
      <dgm:constr type="h" for="des" forName="composite2" refType="h" refFor="des" refForName="composite"/>
      <dgm:constr type="w" for="des" forName="composite3" refType="w" refFor="des" refForName="composite"/>
      <dgm:constr type="h" for="des" forName="composite3" refType="h" refFor="des" refForName="composite"/>
      <dgm:constr type="w" for="des" forName="composite4" refType="w" refFor="des" refForName="composite"/>
      <dgm:constr type="h" for="des" forName="composite4" refType="h" refFor="des" refForName="composite"/>
      <dgm:constr type="w" for="des" forName="composite5" refType="w" refFor="des" refForName="composite"/>
      <dgm:constr type="h" for="des" forName="composite5" refType="h" refFor="des" refForName="composite"/>
      <dgm:constr type="sibSp" refType="w" refFor="des" refForName="composite" fact="0.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p" for="des" forName="hierRoot1" refType="h" refFor="des" refForName="composite" fact="0.25"/>
      <dgm:constr type="sp" for="des" forName="hierRoot2" refType="sp" refFor="des" refForName="hierRoot1"/>
      <dgm:constr type="sp" for="des" forName="hierRoot3" refType="sp" refFor="des" refForName="hierRoot1"/>
      <dgm:constr type="sp" for="des" forName="hierRoot4" refType="sp" refFor="des" refForName="hierRoot1"/>
      <dgm:constr type="sp" for="des" forName="hierRoot5" refType="sp" refFor="des" refForName="hierRoot1"/>
    </dgm:constrLst>
    <dgm:ruleLst/>
    <dgm:forEach name="Name3" axis="ch">
      <dgm:forEach name="Name4" axis="self" ptType="node">
        <dgm:layoutNode name="hierRoot1">
          <dgm:alg type="hierRoot"/>
          <dgm:shape xmlns:r="http://schemas.openxmlformats.org/officeDocument/2006/relationships" r:blip="">
            <dgm:adjLst/>
          </dgm:shape>
          <dgm:presOf/>
          <dgm:constrLst>
            <dgm:constr type="bendDist" for="des" ptType="parTrans" refType="sp" fact="0.5"/>
          </dgm:constrLst>
          <dgm:ruleLst/>
          <dgm:layoutNode name="composite">
            <dgm:alg type="composite"/>
            <dgm:shape xmlns:r="http://schemas.openxmlformats.org/officeDocument/2006/relationships" r:blip="">
              <dgm:adjLst/>
            </dgm:shape>
            <dgm:presOf/>
            <dgm:constrLst>
              <dgm:constr type="h" for="ch" forName="image" refType="h" fact="0.8"/>
              <dgm:constr type="w" for="ch" forName="image" refType="h" refFor="ch" refForName="image"/>
              <dgm:constr type="t" for="ch" forName="image" refType="h" fact="0.1"/>
              <dgm:constr type="l" for="ch" forName="image"/>
              <dgm:constr type="w" for="ch" forName="text" refType="w" fact="0.6"/>
              <dgm:constr type="h" for="ch" forName="text" refType="h" fact="0.8"/>
              <dgm:constr type="t" for="ch" forName="text" refType="w" fact="0.04"/>
              <dgm:constr type="l" for="ch" forName="text" refType="w" fact="0.4"/>
            </dgm:constrLst>
            <dgm:ruleLst/>
            <dgm:layoutNode name="image" styleLbl="node0">
              <dgm:alg type="sp"/>
              <dgm:shape xmlns:r="http://schemas.openxmlformats.org/officeDocument/2006/relationships" type="ellipse" r:blip="" blipPhldr="1">
                <dgm:adjLst/>
              </dgm:shape>
              <dgm:presOf/>
              <dgm:constrLst/>
              <dgm:ruleLst/>
            </dgm:layoutNode>
            <dgm:layoutNode name="text" styleLbl="revTx">
              <dgm:varLst>
                <dgm:chPref val="3"/>
              </dgm:varLst>
              <dgm:alg type="tx">
                <dgm:param type="parTxLTRAlign" val="l"/>
                <dgm:param type="parTxRTLAlign" val="r"/>
              </dgm:alg>
              <dgm:shape xmlns:r="http://schemas.openxmlformats.org/officeDocument/2006/relationships" type="rect" r:blip="">
                <dgm:adjLst/>
              </dgm:shape>
              <dgm:presOf axis="self"/>
              <dgm:constrLst>
                <dgm:constr type="tMarg" refType="primFontSz" fact="0.3"/>
                <dgm:constr type="bMarg" refType="primFontSz" fact="0.3"/>
                <dgm:constr type="lMarg" refType="primFontSz" fact="0.3"/>
                <dgm:constr type="rMarg" refType="primFontSz" fact="0.3"/>
              </dgm:constrLst>
              <dgm:ruleLst>
                <dgm:rule type="primFontSz" val="5" fact="NaN" max="NaN"/>
              </dgm:ruleLst>
            </dgm:layoutNode>
          </dgm:layoutNode>
          <dgm:layoutNode name="hierChild2">
            <dgm:choose name="Name5">
              <dgm:if name="Name6" func="var" arg="dir" op="equ" val="norm">
                <dgm:alg type="hierChild">
                  <dgm:param type="linDir" val="fromL"/>
                </dgm:alg>
              </dgm:if>
              <dgm:else name="Name7">
                <dgm:alg type="hierChild">
                  <dgm:param type="linDir" val="fromR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8" axis="ch">
              <dgm:forEach name="Name9" axis="self" ptType="parTrans" cnt="1">
                <dgm:layoutNode name="Name10">
                  <dgm:alg type="conn">
                    <dgm:param type="dim" val="1D"/>
                    <dgm:param type="endSty" val="noArr"/>
                    <dgm:param type="connRout" val="bend"/>
                    <dgm:param type="bendPt" val="end"/>
                    <dgm:param type="begPts" val="bCtr"/>
                    <dgm:param type="endPts" val="tCtr"/>
                    <dgm:param type="srcNode" val="image"/>
                    <dgm:param type="dstNode" val="image2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forEach name="Name11" axis="self" ptType="node">
                <dgm:layoutNode name="hierRoot2">
                  <dgm:alg type="hierRoot"/>
                  <dgm:shape xmlns:r="http://schemas.openxmlformats.org/officeDocument/2006/relationships" r:blip="">
                    <dgm:adjLst/>
                  </dgm:shape>
                  <dgm:presOf/>
                  <dgm:constrLst>
                    <dgm:constr type="bendDist" for="des" ptType="parTrans" refType="sp" fact="0.5"/>
                  </dgm:constrLst>
                  <dgm:ruleLst/>
                  <dgm:layoutNode name="composite2">
                    <dgm:alg type="composite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h" for="ch" forName="image2" refType="h" fact="0.8"/>
                      <dgm:constr type="w" for="ch" forName="image2" refType="h" refFor="ch" refForName="image2"/>
                      <dgm:constr type="t" for="ch" forName="image2" refType="h" fact="0.1"/>
                      <dgm:constr type="l" for="ch" forName="image2"/>
                      <dgm:constr type="w" for="ch" forName="text2" refType="w" fact="0.6"/>
                      <dgm:constr type="h" for="ch" forName="text2" refType="h" fact="0.8"/>
                      <dgm:constr type="t" for="ch" forName="text2" refType="w" fact="0.04"/>
                      <dgm:constr type="l" for="ch" forName="text2" refType="w" fact="0.4"/>
                    </dgm:constrLst>
                    <dgm:ruleLst/>
                    <dgm:layoutNode name="image2">
                      <dgm:alg type="sp"/>
                      <dgm:shape xmlns:r="http://schemas.openxmlformats.org/officeDocument/2006/relationships" type="ellipse" r:blip="" blipPhldr="1">
                        <dgm:adjLst/>
                      </dgm:shape>
                      <dgm:presOf/>
                      <dgm:constrLst/>
                      <dgm:ruleLst/>
                    </dgm:layoutNode>
                    <dgm:layoutNode name="text2" styleLbl="revTx">
                      <dgm:varLst>
                        <dgm:chPref val="3"/>
                      </dgm:varLst>
                      <dgm:alg type="tx">
                        <dgm:param type="parTxLTRAlign" val="l"/>
                        <dgm:param type="parTxRTLAlign" val="r"/>
                      </dgm:alg>
                      <dgm:shape xmlns:r="http://schemas.openxmlformats.org/officeDocument/2006/relationships" type="rect" r:blip="">
                        <dgm:adjLst/>
                      </dgm:shape>
                      <dgm:presOf axis="self"/>
                      <dgm:constrLst>
                        <dgm:constr type="tMarg" refType="primFontSz" fact="0.3"/>
                        <dgm:constr type="bMarg" refType="primFontSz" fact="0.3"/>
                        <dgm:constr type="lMarg" refType="primFontSz" fact="0.3"/>
                        <dgm:constr type="r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</dgm:layoutNode>
                  <dgm:layoutNode name="hierChild3">
                    <dgm:choose name="Name12">
                      <dgm:if name="Name13" func="var" arg="dir" op="equ" val="norm">
                        <dgm:alg type="hierChild">
                          <dgm:param type="linDir" val="fromL"/>
                        </dgm:alg>
                      </dgm:if>
                      <dgm:else name="Name14">
                        <dgm:alg type="hierChild">
                          <dgm:param type="linDir" val="fromR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  <dgm:forEach name="Name15" axis="ch">
                      <dgm:forEach name="Name16" axis="self" ptType="parTrans" cnt="1">
                        <dgm:layoutNode name="Name17">
                          <dgm:alg type="conn">
                            <dgm:param type="dim" val="1D"/>
                            <dgm:param type="endSty" val="noArr"/>
                            <dgm:param type="connRout" val="bend"/>
                            <dgm:param type="bendPt" val="end"/>
                            <dgm:param type="begPts" val="bCtr"/>
                            <dgm:param type="endPts" val="tCtr"/>
                            <dgm:param type="srcNode" val="image2"/>
                            <dgm:param type="dstNode" val="image3"/>
                          </dgm:alg>
                          <dgm:shape xmlns:r="http://schemas.openxmlformats.org/officeDocument/2006/relationships" type="conn" r:blip="" zOrderOff="-999">
                            <dgm:adjLst/>
                          </dgm:shape>
                          <dgm:presOf axis="self"/>
                          <dgm:constrLst>
                            <dgm:constr type="begPad"/>
                            <dgm:constr type="endPad"/>
                          </dgm:constrLst>
                          <dgm:ruleLst/>
                        </dgm:layoutNode>
                      </dgm:forEach>
                      <dgm:forEach name="Name18" axis="self" ptType="node">
                        <dgm:layoutNode name="hierRoot3">
                          <dgm:alg type="hierRoot"/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constrLst>
                            <dgm:constr type="bendDist" for="des" ptType="parTrans" refType="sp" fact="0.5"/>
                          </dgm:constrLst>
                          <dgm:ruleLst/>
                          <dgm:layoutNode name="composite3">
                            <dgm:alg type="composite"/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h" for="ch" forName="image3" refType="h" fact="0.8"/>
                              <dgm:constr type="w" for="ch" forName="image3" refType="h" refFor="ch" refForName="image3"/>
                              <dgm:constr type="t" for="ch" forName="image3" refType="h" fact="0.1"/>
                              <dgm:constr type="l" for="ch" forName="image3"/>
                              <dgm:constr type="w" for="ch" forName="text3" refType="w" fact="0.6"/>
                              <dgm:constr type="h" for="ch" forName="text3" refType="h" fact="0.8"/>
                              <dgm:constr type="t" for="ch" forName="text3" refType="w" fact="0.04"/>
                              <dgm:constr type="l" for="ch" forName="text3" refType="w" fact="0.4"/>
                            </dgm:constrLst>
                            <dgm:ruleLst/>
                            <dgm:layoutNode name="image3">
                              <dgm:alg type="sp"/>
                              <dgm:shape xmlns:r="http://schemas.openxmlformats.org/officeDocument/2006/relationships" type="ellipse" r:blip="" blipPhldr="1">
                                <dgm:adjLst/>
                              </dgm:shape>
                              <dgm:presOf/>
                              <dgm:constrLst/>
                              <dgm:ruleLst/>
                            </dgm:layoutNode>
                            <dgm:layoutNode name="text3" styleLbl="revTx">
                              <dgm:varLst>
                                <dgm:chPref val="3"/>
                              </dgm:varLst>
                              <dgm:alg type="tx">
                                <dgm:param type="parTxLTRAlign" val="l"/>
                                <dgm:param type="parTxRTLAlign" val="r"/>
                              </dgm:alg>
                              <dgm:shape xmlns:r="http://schemas.openxmlformats.org/officeDocument/2006/relationships" type="rect" r:blip="">
                                <dgm:adjLst/>
                              </dgm:shape>
                              <dgm:presOf axis="self"/>
                              <dgm:constrLst>
                                <dgm:constr type="tMarg" refType="primFontSz" fact="0.3"/>
                                <dgm:constr type="bMarg" refType="primFontSz" fact="0.3"/>
                                <dgm:constr type="lMarg" refType="primFontSz" fact="0.3"/>
                                <dgm:constr type="rMarg" refType="primFontSz" fact="0.3"/>
                              </dgm:constrLst>
                              <dgm:ruleLst>
                                <dgm:rule type="primFontSz" val="5" fact="NaN" max="NaN"/>
                              </dgm:ruleLst>
                            </dgm:layoutNode>
                          </dgm:layoutNode>
                          <dgm:layoutNode name="hierChild4">
                            <dgm:choose name="Name19">
                              <dgm:if name="Name20" func="var" arg="dir" op="equ" val="norm">
                                <dgm:alg type="hierChild">
                                  <dgm:param type="linDir" val="fromL"/>
                                </dgm:alg>
                              </dgm:if>
                              <dgm:else name="Name21">
                                <dgm:alg type="hierChild">
                                  <dgm:param type="linDir" val="fromR"/>
                                </dgm:alg>
                              </dgm:else>
                            </dgm:choose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/>
                            <dgm:ruleLst/>
                            <dgm:forEach name="repeat" axis="ch">
                              <dgm:forEach name="Name22" axis="self" ptType="parTrans" cnt="1">
                                <dgm:layoutNode name="Name23">
                                  <dgm:choose name="Name24">
                                    <dgm:if name="Name25" axis="self" func="depth" op="lte" val="4">
                                      <dgm:alg type="conn">
                                        <dgm:param type="dim" val="1D"/>
                                        <dgm:param type="endSty" val="noArr"/>
                                        <dgm:param type="connRout" val="bend"/>
                                        <dgm:param type="bendPt" val="end"/>
                                        <dgm:param type="begPts" val="bCtr"/>
                                        <dgm:param type="endPts" val="tCtr"/>
                                        <dgm:param type="srcNode" val="image3"/>
                                        <dgm:param type="dstNode" val="image4"/>
                                      </dgm:alg>
                                    </dgm:if>
                                    <dgm:else name="Name26">
                                      <dgm:alg type="conn">
                                        <dgm:param type="dim" val="1D"/>
                                        <dgm:param type="endSty" val="noArr"/>
                                        <dgm:param type="connRout" val="bend"/>
                                        <dgm:param type="bendPt" val="end"/>
                                        <dgm:param type="begPts" val="bCtr"/>
                                        <dgm:param type="endPts" val="tCtr"/>
                                        <dgm:param type="srcNode" val="image4"/>
                                        <dgm:param type="dstNode" val="image4"/>
                                      </dgm:alg>
                                    </dgm:else>
                                  </dgm:choose>
                                  <dgm:shape xmlns:r="http://schemas.openxmlformats.org/officeDocument/2006/relationships" type="conn" r:blip="" zOrderOff="-999">
                                    <dgm:adjLst/>
                                  </dgm:shape>
                                  <dgm:presOf axis="self"/>
                                  <dgm:constrLst>
                                    <dgm:constr type="begPad"/>
                                    <dgm:constr type="endPad"/>
                                  </dgm:constrLst>
                                  <dgm:ruleLst/>
                                </dgm:layoutNode>
                              </dgm:forEach>
                              <dgm:forEach name="Name27" axis="self" ptType="node">
                                <dgm:layoutNode name="hierRoot4">
                                  <dgm:alg type="hierRoot"/>
                                  <dgm:shape xmlns:r="http://schemas.openxmlformats.org/officeDocument/2006/relationships" r:blip="">
                                    <dgm:adjLst/>
                                  </dgm:shape>
                                  <dgm:presOf/>
                                  <dgm:constrLst>
                                    <dgm:constr type="bendDist" for="des" ptType="parTrans" refType="sp" fact="0.5"/>
                                  </dgm:constrLst>
                                  <dgm:ruleLst/>
                                  <dgm:layoutNode name="composite4">
                                    <dgm:alg type="composite"/>
                                    <dgm:shape xmlns:r="http://schemas.openxmlformats.org/officeDocument/2006/relationships" r:blip="">
                                      <dgm:adjLst/>
                                    </dgm:shape>
                                    <dgm:presOf/>
                                    <dgm:constrLst>
                                      <dgm:constr type="h" for="ch" forName="image4" refType="h" fact="0.8"/>
                                      <dgm:constr type="w" for="ch" forName="image4" refType="h" refFor="ch" refForName="image4"/>
                                      <dgm:constr type="t" for="ch" forName="image4" refType="h" fact="0.1"/>
                                      <dgm:constr type="l" for="ch" forName="image4"/>
                                      <dgm:constr type="w" for="ch" forName="text4" refType="w" fact="0.6"/>
                                      <dgm:constr type="h" for="ch" forName="text4" refType="h" fact="0.8"/>
                                      <dgm:constr type="t" for="ch" forName="text4" refType="w" fact="0.04"/>
                                      <dgm:constr type="l" for="ch" forName="text4" refType="w" fact="0.4"/>
                                    </dgm:constrLst>
                                    <dgm:ruleLst/>
                                    <dgm:layoutNode name="image4">
                                      <dgm:alg type="sp"/>
                                      <dgm:shape xmlns:r="http://schemas.openxmlformats.org/officeDocument/2006/relationships" type="ellipse" r:blip="" blipPhldr="1">
                                        <dgm:adjLst/>
                                      </dgm:shape>
                                      <dgm:presOf/>
                                      <dgm:constrLst/>
                                      <dgm:ruleLst/>
                                    </dgm:layoutNode>
                                    <dgm:layoutNode name="text4" styleLbl="revTx">
                                      <dgm:varLst>
                                        <dgm:chPref val="3"/>
                                      </dgm:varLst>
                                      <dgm:alg type="tx">
                                        <dgm:param type="parTxLTRAlign" val="l"/>
                                        <dgm:param type="parTxRTLAlign" val="r"/>
                                      </dgm:alg>
                                      <dgm:shape xmlns:r="http://schemas.openxmlformats.org/officeDocument/2006/relationships" type="rect" r:blip="">
                                        <dgm:adjLst/>
                                      </dgm:shape>
                                      <dgm:presOf axis="self"/>
                                      <dgm:constrLst>
                                        <dgm:constr type="tMarg" refType="primFontSz" fact="0.3"/>
                                        <dgm:constr type="bMarg" refType="primFontSz" fact="0.3"/>
                                        <dgm:constr type="lMarg" refType="primFontSz" fact="0.3"/>
                                        <dgm:constr type="rMarg" refType="primFontSz" fact="0.3"/>
                                      </dgm:constrLst>
                                      <dgm:ruleLst>
                                        <dgm:rule type="primFontSz" val="5" fact="NaN" max="NaN"/>
                                      </dgm:ruleLst>
                                    </dgm:layoutNode>
                                  </dgm:layoutNode>
                                  <dgm:layoutNode name="hierChild5">
                                    <dgm:choose name="Name28">
                                      <dgm:if name="Name29" func="var" arg="dir" op="equ" val="norm">
                                        <dgm:alg type="hierChild">
                                          <dgm:param type="linDir" val="fromL"/>
                                        </dgm:alg>
                                      </dgm:if>
                                      <dgm:else name="Name30">
                                        <dgm:alg type="hierChild">
                                          <dgm:param type="linDir" val="fromR"/>
                                        </dgm:alg>
                                      </dgm:else>
                                    </dgm:choose>
                                    <dgm:shape xmlns:r="http://schemas.openxmlformats.org/officeDocument/2006/relationships" r:blip="">
                                      <dgm:adjLst/>
                                    </dgm:shape>
                                    <dgm:presOf/>
                                    <dgm:constrLst/>
                                    <dgm:ruleLst/>
                                    <dgm:forEach name="Name31" ref="repeat"/>
                                  </dgm:layoutNode>
                                </dgm:layoutNode>
                              </dgm:forEach>
                            </dgm:forEach>
                          </dgm:layoutNode>
                        </dgm:layoutNode>
                      </dgm:forEach>
                    </dgm:forEach>
                  </dgm:layoutNode>
                </dgm:layoutNode>
              </dgm:forEach>
            </dgm:forEach>
          </dgm:layoutNod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388620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1"/>
          <a:lstStyle>
            <a:lvl1pPr algn="r">
              <a:defRPr sz="1200"/>
            </a:lvl1pPr>
          </a:lstStyle>
          <a:p>
            <a:endParaRPr lang="he-IL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1588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1"/>
          <a:lstStyle>
            <a:lvl1pPr algn="l">
              <a:defRPr sz="1200"/>
            </a:lvl1pPr>
          </a:lstStyle>
          <a:p>
            <a:fld id="{90E7C173-885C-43EF-8670-0931C073BB15}" type="datetimeFigureOut">
              <a:rPr lang="he-IL" smtClean="0"/>
              <a:t>י"ט/אלול/תשע"ב</a:t>
            </a:fld>
            <a:endParaRPr lang="he-IL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1" anchor="ctr"/>
          <a:lstStyle/>
          <a:p>
            <a:endParaRPr lang="he-IL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1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he-IL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388620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1" anchor="b"/>
          <a:lstStyle>
            <a:lvl1pPr algn="r">
              <a:defRPr sz="1200"/>
            </a:lvl1pPr>
          </a:lstStyle>
          <a:p>
            <a:endParaRPr lang="he-I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1588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1" anchor="b"/>
          <a:lstStyle>
            <a:lvl1pPr algn="l">
              <a:defRPr sz="1200"/>
            </a:lvl1pPr>
          </a:lstStyle>
          <a:p>
            <a:fld id="{8F05A30C-C1F1-44A0-9B0A-F6EDF71D4421}" type="slidenum">
              <a:rPr lang="he-IL" smtClean="0"/>
              <a:t>‹#›</a:t>
            </a:fld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264612871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he-IL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F05A30C-C1F1-44A0-9B0A-F6EDF71D4421}" type="slidenum">
              <a:rPr lang="he-IL" smtClean="0"/>
              <a:t>4</a:t>
            </a:fld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217328162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he-IL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he-IL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AF6FD8-F305-4999-8A1E-C4ED84D4ABD3}" type="datetimeFigureOut">
              <a:rPr lang="he-IL" smtClean="0"/>
              <a:t>י"ט/אלול/תשע"ב</a:t>
            </a:fld>
            <a:endParaRPr lang="he-I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e-I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CD4622-DA30-4203-98FB-85BFED8330DB}" type="slidenum">
              <a:rPr lang="he-IL" smtClean="0"/>
              <a:t>‹#›</a:t>
            </a:fld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42135881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he-IL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he-IL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AF6FD8-F305-4999-8A1E-C4ED84D4ABD3}" type="datetimeFigureOut">
              <a:rPr lang="he-IL" smtClean="0"/>
              <a:t>י"ט/אלול/תשע"ב</a:t>
            </a:fld>
            <a:endParaRPr lang="he-I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e-I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CD4622-DA30-4203-98FB-85BFED8330DB}" type="slidenum">
              <a:rPr lang="he-IL" smtClean="0"/>
              <a:t>‹#›</a:t>
            </a:fld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12773718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r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he-IL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AF6FD8-F305-4999-8A1E-C4ED84D4ABD3}" type="datetimeFigureOut">
              <a:rPr lang="he-IL" smtClean="0"/>
              <a:t>י"ט/אלול/תשע"ב</a:t>
            </a:fld>
            <a:endParaRPr lang="he-I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e-I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CD4622-DA30-4203-98FB-85BFED8330DB}" type="slidenum">
              <a:rPr lang="he-IL" smtClean="0"/>
              <a:t>‹#›</a:t>
            </a:fld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209077788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he-IL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he-IL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he-IL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AF6FD8-F305-4999-8A1E-C4ED84D4ABD3}" type="datetimeFigureOut">
              <a:rPr lang="he-IL" smtClean="0"/>
              <a:t>י"ט/אלול/תשע"ב</a:t>
            </a:fld>
            <a:endParaRPr lang="he-IL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e-I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CD4622-DA30-4203-98FB-85BFED8330DB}" type="slidenum">
              <a:rPr lang="he-IL" smtClean="0"/>
              <a:t>‹#›</a:t>
            </a:fld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75225114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he-IL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he-IL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he-IL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AF6FD8-F305-4999-8A1E-C4ED84D4ABD3}" type="datetimeFigureOut">
              <a:rPr lang="he-IL" smtClean="0"/>
              <a:t>י"ט/אלול/תשע"ב</a:t>
            </a:fld>
            <a:endParaRPr lang="he-IL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e-IL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CD4622-DA30-4203-98FB-85BFED8330DB}" type="slidenum">
              <a:rPr lang="he-IL" smtClean="0"/>
              <a:t>‹#›</a:t>
            </a:fld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237911265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he-IL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AF6FD8-F305-4999-8A1E-C4ED84D4ABD3}" type="datetimeFigureOut">
              <a:rPr lang="he-IL" smtClean="0"/>
              <a:t>י"ט/אלול/תשע"ב</a:t>
            </a:fld>
            <a:endParaRPr lang="he-IL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e-IL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CD4622-DA30-4203-98FB-85BFED8330DB}" type="slidenum">
              <a:rPr lang="he-IL" smtClean="0"/>
              <a:t>‹#›</a:t>
            </a:fld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128235580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AF6FD8-F305-4999-8A1E-C4ED84D4ABD3}" type="datetimeFigureOut">
              <a:rPr lang="he-IL" smtClean="0"/>
              <a:t>י"ט/אלול/תשע"ב</a:t>
            </a:fld>
            <a:endParaRPr lang="he-IL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e-IL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CD4622-DA30-4203-98FB-85BFED8330DB}" type="slidenum">
              <a:rPr lang="he-IL" smtClean="0"/>
              <a:t>‹#›</a:t>
            </a:fld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276326293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r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he-IL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he-IL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AF6FD8-F305-4999-8A1E-C4ED84D4ABD3}" type="datetimeFigureOut">
              <a:rPr lang="he-IL" smtClean="0"/>
              <a:t>י"ט/אלול/תשע"ב</a:t>
            </a:fld>
            <a:endParaRPr lang="he-IL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e-I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CD4622-DA30-4203-98FB-85BFED8330DB}" type="slidenum">
              <a:rPr lang="he-IL" smtClean="0"/>
              <a:t>‹#›</a:t>
            </a:fld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254699081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r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he-IL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he-IL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AF6FD8-F305-4999-8A1E-C4ED84D4ABD3}" type="datetimeFigureOut">
              <a:rPr lang="he-IL" smtClean="0"/>
              <a:t>י"ט/אלול/תשע"ב</a:t>
            </a:fld>
            <a:endParaRPr lang="he-IL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e-I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CD4622-DA30-4203-98FB-85BFED8330DB}" type="slidenum">
              <a:rPr lang="he-IL" smtClean="0"/>
              <a:t>‹#›</a:t>
            </a:fld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43490263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he-IL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he-IL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AF6FD8-F305-4999-8A1E-C4ED84D4ABD3}" type="datetimeFigureOut">
              <a:rPr lang="he-IL" smtClean="0"/>
              <a:t>י"ט/אלול/תשע"ב</a:t>
            </a:fld>
            <a:endParaRPr lang="he-I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e-I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CD4622-DA30-4203-98FB-85BFED8330DB}" type="slidenum">
              <a:rPr lang="he-IL" smtClean="0"/>
              <a:t>‹#›</a:t>
            </a:fld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84937840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he-IL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he-IL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AF6FD8-F305-4999-8A1E-C4ED84D4ABD3}" type="datetimeFigureOut">
              <a:rPr lang="he-IL" smtClean="0"/>
              <a:t>י"ט/אלול/תשע"ב</a:t>
            </a:fld>
            <a:endParaRPr lang="he-I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e-I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CD4622-DA30-4203-98FB-85BFED8330DB}" type="slidenum">
              <a:rPr lang="he-IL" smtClean="0"/>
              <a:t>‹#›</a:t>
            </a:fld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323849627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1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he-IL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1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he-IL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2AF6FD8-F305-4999-8A1E-C4ED84D4ABD3}" type="datetimeFigureOut">
              <a:rPr lang="he-IL" smtClean="0"/>
              <a:t>י"ט/אלול/תשע"ב</a:t>
            </a:fld>
            <a:endParaRPr lang="he-I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he-I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7CD4622-DA30-4203-98FB-85BFED8330DB}" type="slidenum">
              <a:rPr lang="he-IL" smtClean="0"/>
              <a:t>‹#›</a:t>
            </a:fld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228395454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1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r" defTabSz="914400" rtl="1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r" defTabSz="914400" rtl="1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r" defTabSz="914400" rtl="1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r" defTabSz="914400" rtl="1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he-IL"/>
      </a:defPPr>
      <a:lvl1pPr marL="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diagramLayout" Target="../diagrams/layout2.xml"/><Relationship Id="rId3" Type="http://schemas.openxmlformats.org/officeDocument/2006/relationships/diagramLayout" Target="../diagrams/layout1.xml"/><Relationship Id="rId7" Type="http://schemas.openxmlformats.org/officeDocument/2006/relationships/diagramData" Target="../diagrams/data2.xml"/><Relationship Id="rId12" Type="http://schemas.openxmlformats.org/officeDocument/2006/relationships/image" Target="../media/image1.png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7.xml"/><Relationship Id="rId6" Type="http://schemas.microsoft.com/office/2007/relationships/diagramDrawing" Target="../diagrams/drawing1.xml"/><Relationship Id="rId11" Type="http://schemas.microsoft.com/office/2007/relationships/diagramDrawing" Target="../diagrams/drawing2.xml"/><Relationship Id="rId5" Type="http://schemas.openxmlformats.org/officeDocument/2006/relationships/diagramColors" Target="../diagrams/colors1.xml"/><Relationship Id="rId10" Type="http://schemas.openxmlformats.org/officeDocument/2006/relationships/diagramColors" Target="../diagrams/colors2.xml"/><Relationship Id="rId4" Type="http://schemas.openxmlformats.org/officeDocument/2006/relationships/diagramQuickStyle" Target="../diagrams/quickStyle1.xml"/><Relationship Id="rId9" Type="http://schemas.openxmlformats.org/officeDocument/2006/relationships/diagramQuickStyle" Target="../diagrams/quickStyle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png"/><Relationship Id="rId3" Type="http://schemas.openxmlformats.org/officeDocument/2006/relationships/image" Target="../media/image4.png"/><Relationship Id="rId7" Type="http://schemas.openxmlformats.org/officeDocument/2006/relationships/image" Target="../media/image8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7.png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1.png"/><Relationship Id="rId4" Type="http://schemas.openxmlformats.org/officeDocument/2006/relationships/image" Target="../media/image1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3.xml"/><Relationship Id="rId7" Type="http://schemas.microsoft.com/office/2007/relationships/diagramDrawing" Target="../diagrams/drawing3.xml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6" Type="http://schemas.openxmlformats.org/officeDocument/2006/relationships/diagramColors" Target="../diagrams/colors3.xml"/><Relationship Id="rId5" Type="http://schemas.openxmlformats.org/officeDocument/2006/relationships/diagramQuickStyle" Target="../diagrams/quickStyle3.xml"/><Relationship Id="rId4" Type="http://schemas.openxmlformats.org/officeDocument/2006/relationships/diagramLayout" Target="../diagrams/layout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1.png"/><Relationship Id="rId4" Type="http://schemas.openxmlformats.org/officeDocument/2006/relationships/image" Target="../media/image1.pn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475656" y="44624"/>
            <a:ext cx="6192688" cy="40011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2000" b="1" dirty="0" smtClean="0"/>
              <a:t>מה במפגש</a:t>
            </a:r>
            <a:endParaRPr lang="he-IL" sz="2000" b="1" dirty="0"/>
          </a:p>
        </p:txBody>
      </p:sp>
      <p:sp>
        <p:nvSpPr>
          <p:cNvPr id="4" name="TextBox 3"/>
          <p:cNvSpPr txBox="1"/>
          <p:nvPr/>
        </p:nvSpPr>
        <p:spPr>
          <a:xfrm>
            <a:off x="533400" y="762000"/>
            <a:ext cx="8001000" cy="4878259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>
              <a:spcBef>
                <a:spcPts val="600"/>
              </a:spcBef>
              <a:spcAft>
                <a:spcPts val="600"/>
              </a:spcAft>
            </a:pPr>
            <a:r>
              <a:rPr lang="he-IL" b="1" dirty="0" smtClean="0">
                <a:solidFill>
                  <a:schemeClr val="accent1"/>
                </a:solidFill>
              </a:rPr>
              <a:t>לספק למנהל משאבי אנוש כלי ומתודה קונקרטיים להפוך </a:t>
            </a:r>
          </a:p>
          <a:p>
            <a:pPr algn="ctr">
              <a:spcBef>
                <a:spcPts val="600"/>
              </a:spcBef>
              <a:spcAft>
                <a:spcPts val="600"/>
              </a:spcAft>
            </a:pPr>
            <a:r>
              <a:rPr lang="he-IL" b="1" dirty="0" smtClean="0">
                <a:solidFill>
                  <a:schemeClr val="accent1"/>
                </a:solidFill>
              </a:rPr>
              <a:t>ממנהל מעודכן ובקיא המשפיע בתחומו </a:t>
            </a:r>
          </a:p>
          <a:p>
            <a:pPr algn="ctr">
              <a:spcBef>
                <a:spcPts val="600"/>
              </a:spcBef>
              <a:spcAft>
                <a:spcPts val="600"/>
              </a:spcAft>
            </a:pPr>
            <a:r>
              <a:rPr lang="he-IL" b="1" dirty="0" smtClean="0">
                <a:solidFill>
                  <a:schemeClr val="accent1"/>
                </a:solidFill>
              </a:rPr>
              <a:t>ל-</a:t>
            </a:r>
            <a:r>
              <a:rPr lang="en-US" b="1" dirty="0" smtClean="0">
                <a:solidFill>
                  <a:schemeClr val="accent1"/>
                </a:solidFill>
              </a:rPr>
              <a:t>Full Business Partner</a:t>
            </a:r>
            <a:endParaRPr lang="he-IL" b="1" dirty="0" smtClean="0">
              <a:solidFill>
                <a:schemeClr val="accent1"/>
              </a:solidFill>
            </a:endParaRPr>
          </a:p>
          <a:p>
            <a:pPr>
              <a:spcBef>
                <a:spcPts val="1200"/>
              </a:spcBef>
            </a:pPr>
            <a:endParaRPr lang="he-IL" sz="1200" dirty="0" smtClean="0">
              <a:solidFill>
                <a:srgbClr val="FF0000"/>
              </a:solidFill>
            </a:endParaRPr>
          </a:p>
          <a:p>
            <a:pPr algn="ctr">
              <a:spcBef>
                <a:spcPts val="1200"/>
              </a:spcBef>
            </a:pPr>
            <a:r>
              <a:rPr lang="he-IL" sz="1400" b="1" dirty="0" smtClean="0"/>
              <a:t>חידוד מה שהוכח כמסייע בהתמודדות עם התחזקות רמות הדינאמיות ואי הוודאות</a:t>
            </a:r>
          </a:p>
          <a:p>
            <a:pPr>
              <a:spcBef>
                <a:spcPts val="1200"/>
              </a:spcBef>
            </a:pPr>
            <a:endParaRPr lang="he-IL" sz="1200" b="1" dirty="0" smtClean="0">
              <a:solidFill>
                <a:srgbClr val="FF0000"/>
              </a:solidFill>
            </a:endParaRPr>
          </a:p>
          <a:p>
            <a:pPr lvl="2"/>
            <a:r>
              <a:rPr lang="he-IL" sz="1200" b="1" dirty="0" smtClean="0"/>
              <a:t>	</a:t>
            </a:r>
          </a:p>
          <a:p>
            <a:pPr marL="1543050" lvl="3" indent="-171450">
              <a:buFont typeface="Wingdings" pitchFamily="2" charset="2"/>
              <a:buChar char="§"/>
            </a:pPr>
            <a:r>
              <a:rPr lang="he-IL" sz="1200" b="1" dirty="0" smtClean="0"/>
              <a:t>שני עשורים של חילוץ חברות ממשבר ומקומם של משאבי אנוש בחברות במשבר</a:t>
            </a:r>
          </a:p>
          <a:p>
            <a:pPr lvl="3"/>
            <a:endParaRPr lang="he-IL" sz="1200" b="1" dirty="0" smtClean="0"/>
          </a:p>
          <a:p>
            <a:pPr lvl="3"/>
            <a:endParaRPr lang="he-IL" sz="1200" b="1" dirty="0" smtClean="0"/>
          </a:p>
          <a:p>
            <a:pPr marL="1543050" lvl="3" indent="-171450">
              <a:buFont typeface="Wingdings" pitchFamily="2" charset="2"/>
              <a:buChar char="§"/>
            </a:pPr>
            <a:r>
              <a:rPr lang="he-IL" sz="1200" b="1" dirty="0" smtClean="0"/>
              <a:t>חמישה מצבים ארגוניים - דיסיפלינות ניהוליות תואמות</a:t>
            </a:r>
          </a:p>
          <a:p>
            <a:pPr lvl="3"/>
            <a:endParaRPr lang="he-IL" sz="1200" b="1" dirty="0" smtClean="0"/>
          </a:p>
          <a:p>
            <a:pPr lvl="3"/>
            <a:endParaRPr lang="he-IL" sz="1200" b="1" dirty="0" smtClean="0"/>
          </a:p>
          <a:p>
            <a:pPr marL="1543050" lvl="3" indent="-171450">
              <a:buFont typeface="Wingdings" pitchFamily="2" charset="2"/>
              <a:buChar char="§"/>
            </a:pPr>
            <a:r>
              <a:rPr lang="he-IL" sz="1200" b="1" dirty="0" smtClean="0"/>
              <a:t>אינטליגנציה ארגונית בשרות ניהול המורכבות - ניתוח הארגון כרשת </a:t>
            </a:r>
          </a:p>
          <a:p>
            <a:pPr marL="1543050" lvl="3" indent="-171450">
              <a:buFont typeface="Wingdings" pitchFamily="2" charset="2"/>
              <a:buChar char="§"/>
            </a:pPr>
            <a:endParaRPr lang="he-IL" sz="1200" b="1" dirty="0" smtClean="0"/>
          </a:p>
          <a:p>
            <a:pPr lvl="3"/>
            <a:endParaRPr lang="he-IL" sz="1000" b="1" dirty="0" smtClean="0"/>
          </a:p>
          <a:p>
            <a:pPr marL="1543050" lvl="3" indent="-171450">
              <a:buFont typeface="Wingdings" pitchFamily="2" charset="2"/>
              <a:buChar char="§"/>
            </a:pPr>
            <a:r>
              <a:rPr lang="en-US" sz="1200" b="1" dirty="0" smtClean="0"/>
              <a:t>Case Studies</a:t>
            </a:r>
            <a:r>
              <a:rPr lang="he-IL" sz="1200" b="1" dirty="0" smtClean="0"/>
              <a:t> - מה אני יכול(ה) לקחת מהיום? </a:t>
            </a:r>
          </a:p>
          <a:p>
            <a:pPr marL="1543050" lvl="3" indent="-171450">
              <a:buFont typeface="Wingdings" pitchFamily="2" charset="2"/>
              <a:buChar char="§"/>
            </a:pPr>
            <a:endParaRPr lang="he-IL" sz="1200" dirty="0" smtClean="0"/>
          </a:p>
          <a:p>
            <a:pPr lvl="2"/>
            <a:endParaRPr lang="he-IL" sz="1200" dirty="0" smtClean="0"/>
          </a:p>
          <a:p>
            <a:r>
              <a:rPr lang="he-IL" sz="1200" dirty="0" smtClean="0"/>
              <a:t>	</a:t>
            </a:r>
            <a:r>
              <a:rPr lang="he-IL" sz="1000" dirty="0" smtClean="0"/>
              <a:t>	</a:t>
            </a:r>
            <a:endParaRPr lang="he-IL" sz="1000" dirty="0"/>
          </a:p>
        </p:txBody>
      </p:sp>
      <p:pic>
        <p:nvPicPr>
          <p:cNvPr id="7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307" y="6248400"/>
            <a:ext cx="1503074" cy="56084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2640027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69132" y="44624"/>
            <a:ext cx="8856984" cy="40011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2000" b="1" dirty="0" smtClean="0"/>
              <a:t>משאבי אנוש באתגרי ניהול שונים </a:t>
            </a:r>
            <a:endParaRPr lang="he-IL" sz="2000" b="1" dirty="0"/>
          </a:p>
        </p:txBody>
      </p:sp>
      <p:sp>
        <p:nvSpPr>
          <p:cNvPr id="4" name="TextBox 3"/>
          <p:cNvSpPr txBox="1"/>
          <p:nvPr/>
        </p:nvSpPr>
        <p:spPr>
          <a:xfrm>
            <a:off x="169132" y="4447163"/>
            <a:ext cx="8856984" cy="1846659"/>
          </a:xfrm>
          <a:prstGeom prst="rect">
            <a:avLst/>
          </a:prstGeom>
          <a:noFill/>
          <a:ln>
            <a:noFill/>
          </a:ln>
        </p:spPr>
        <p:txBody>
          <a:bodyPr wrap="square" rtlCol="1">
            <a:spAutoFit/>
          </a:bodyPr>
          <a:lstStyle/>
          <a:p>
            <a:pPr algn="ctr">
              <a:spcAft>
                <a:spcPts val="1200"/>
              </a:spcAft>
            </a:pPr>
            <a:r>
              <a:rPr lang="he-IL" sz="1200" b="1" dirty="0"/>
              <a:t>משבר שסוחף את ההנהלה לסיטואציה בלתי נסבלת בה </a:t>
            </a:r>
            <a:r>
              <a:rPr lang="he-IL" sz="1200" b="1" u="sng" dirty="0"/>
              <a:t>התפשטות הנזקים מנהלת</a:t>
            </a:r>
            <a:r>
              <a:rPr lang="he-IL" sz="1200" b="1" dirty="0"/>
              <a:t> את הארגון </a:t>
            </a:r>
            <a:endParaRPr lang="he-IL" sz="1200" b="1" dirty="0" smtClean="0"/>
          </a:p>
          <a:p>
            <a:pPr algn="ctr">
              <a:spcAft>
                <a:spcPts val="1200"/>
              </a:spcAft>
            </a:pPr>
            <a:r>
              <a:rPr lang="he-IL" sz="1200" b="1" u="sng" dirty="0" smtClean="0"/>
              <a:t>סחרור</a:t>
            </a:r>
            <a:r>
              <a:rPr lang="he-IL" sz="1200" b="1" dirty="0" smtClean="0"/>
              <a:t> </a:t>
            </a:r>
            <a:r>
              <a:rPr lang="he-IL" sz="1200" b="1" dirty="0"/>
              <a:t>– הנהלות מוצאות עצמן </a:t>
            </a:r>
            <a:r>
              <a:rPr lang="he-IL" sz="1200" b="1" u="sng" dirty="0"/>
              <a:t>מנוהלות</a:t>
            </a:r>
            <a:r>
              <a:rPr lang="he-IL" sz="1200" b="1" dirty="0"/>
              <a:t> בפועל על ידי </a:t>
            </a:r>
            <a:r>
              <a:rPr lang="he-IL" sz="1200" b="1" dirty="0" smtClean="0"/>
              <a:t>המשבר</a:t>
            </a:r>
          </a:p>
          <a:p>
            <a:pPr algn="ctr"/>
            <a:endParaRPr lang="he-IL" sz="1200" dirty="0" smtClean="0"/>
          </a:p>
          <a:p>
            <a:pPr algn="ctr"/>
            <a:endParaRPr lang="he-IL" sz="1200" dirty="0" smtClean="0"/>
          </a:p>
          <a:p>
            <a:pPr algn="ctr">
              <a:lnSpc>
                <a:spcPct val="150000"/>
              </a:lnSpc>
            </a:pPr>
            <a:r>
              <a:rPr lang="he-IL" sz="1200" b="1" dirty="0" smtClean="0">
                <a:solidFill>
                  <a:schemeClr val="accent1"/>
                </a:solidFill>
              </a:rPr>
              <a:t>ארגון במשבר כמאיץ להאפשרות של הגדלת והפצת האינטליגנציה הארגונית </a:t>
            </a:r>
          </a:p>
          <a:p>
            <a:pPr algn="ctr">
              <a:lnSpc>
                <a:spcPct val="150000"/>
              </a:lnSpc>
            </a:pPr>
            <a:r>
              <a:rPr lang="he-IL" sz="1200" b="1" dirty="0" smtClean="0">
                <a:solidFill>
                  <a:schemeClr val="accent1"/>
                </a:solidFill>
              </a:rPr>
              <a:t>  מי יעשה זאת? </a:t>
            </a:r>
          </a:p>
          <a:p>
            <a:pPr algn="ctr"/>
            <a:endParaRPr lang="he-IL" sz="1000" dirty="0"/>
          </a:p>
        </p:txBody>
      </p:sp>
      <p:sp>
        <p:nvSpPr>
          <p:cNvPr id="5" name="TextBox 4"/>
          <p:cNvSpPr txBox="1"/>
          <p:nvPr/>
        </p:nvSpPr>
        <p:spPr>
          <a:xfrm>
            <a:off x="1658616" y="685800"/>
            <a:ext cx="1465584" cy="492443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400" b="1" dirty="0" smtClean="0"/>
              <a:t>ארגון בצמיחה</a:t>
            </a:r>
          </a:p>
          <a:p>
            <a:pPr algn="ctr"/>
            <a:endParaRPr lang="he-IL" sz="1200" b="1" dirty="0" smtClean="0"/>
          </a:p>
        </p:txBody>
      </p:sp>
      <p:graphicFrame>
        <p:nvGraphicFramePr>
          <p:cNvPr id="7" name="Diagram 6"/>
          <p:cNvGraphicFramePr/>
          <p:nvPr>
            <p:extLst>
              <p:ext uri="{D42A27DB-BD31-4B8C-83A1-F6EECF244321}">
                <p14:modId xmlns:p14="http://schemas.microsoft.com/office/powerpoint/2010/main" val="4054177356"/>
              </p:ext>
            </p:extLst>
          </p:nvPr>
        </p:nvGraphicFramePr>
        <p:xfrm>
          <a:off x="762000" y="381000"/>
          <a:ext cx="3124200" cy="25146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graphicFrame>
        <p:nvGraphicFramePr>
          <p:cNvPr id="9" name="Diagram 8"/>
          <p:cNvGraphicFramePr/>
          <p:nvPr>
            <p:extLst>
              <p:ext uri="{D42A27DB-BD31-4B8C-83A1-F6EECF244321}">
                <p14:modId xmlns:p14="http://schemas.microsoft.com/office/powerpoint/2010/main" val="1251986473"/>
              </p:ext>
            </p:extLst>
          </p:nvPr>
        </p:nvGraphicFramePr>
        <p:xfrm>
          <a:off x="5181600" y="381000"/>
          <a:ext cx="3124200" cy="25146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7" r:lo="rId8" r:qs="rId9" r:cs="rId10"/>
          </a:graphicData>
        </a:graphic>
      </p:graphicFrame>
      <p:sp>
        <p:nvSpPr>
          <p:cNvPr id="10" name="TextBox 9"/>
          <p:cNvSpPr txBox="1"/>
          <p:nvPr/>
        </p:nvSpPr>
        <p:spPr>
          <a:xfrm>
            <a:off x="6002016" y="685800"/>
            <a:ext cx="1465584" cy="492443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400" b="1" dirty="0" smtClean="0"/>
              <a:t>ארגון במשבר</a:t>
            </a:r>
          </a:p>
          <a:p>
            <a:pPr algn="ctr"/>
            <a:endParaRPr lang="he-IL" sz="1200" b="1" dirty="0" smtClean="0"/>
          </a:p>
        </p:txBody>
      </p:sp>
      <p:cxnSp>
        <p:nvCxnSpPr>
          <p:cNvPr id="11" name="Straight Connector 10"/>
          <p:cNvCxnSpPr/>
          <p:nvPr/>
        </p:nvCxnSpPr>
        <p:spPr>
          <a:xfrm>
            <a:off x="4572000" y="838200"/>
            <a:ext cx="10972" cy="2639199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TextBox 12"/>
          <p:cNvSpPr txBox="1"/>
          <p:nvPr/>
        </p:nvSpPr>
        <p:spPr>
          <a:xfrm>
            <a:off x="3850180" y="3546157"/>
            <a:ext cx="1465584" cy="492443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400" b="1" dirty="0" smtClean="0">
                <a:solidFill>
                  <a:schemeClr val="accent1"/>
                </a:solidFill>
              </a:rPr>
              <a:t>?</a:t>
            </a:r>
            <a:r>
              <a:rPr lang="he-IL" sz="1400" dirty="0" smtClean="0">
                <a:solidFill>
                  <a:schemeClr val="accent1"/>
                </a:solidFill>
              </a:rPr>
              <a:t> </a:t>
            </a:r>
            <a:r>
              <a:rPr lang="he-IL" sz="1400" b="1" dirty="0" smtClean="0">
                <a:solidFill>
                  <a:schemeClr val="accent1"/>
                </a:solidFill>
              </a:rPr>
              <a:t>אסטרטגיה</a:t>
            </a:r>
            <a:r>
              <a:rPr lang="he-IL" sz="1400" dirty="0" smtClean="0">
                <a:solidFill>
                  <a:schemeClr val="accent1"/>
                </a:solidFill>
              </a:rPr>
              <a:t> </a:t>
            </a:r>
            <a:r>
              <a:rPr lang="he-IL" sz="1400" b="1" dirty="0" smtClean="0">
                <a:solidFill>
                  <a:schemeClr val="accent1"/>
                </a:solidFill>
              </a:rPr>
              <a:t>?</a:t>
            </a:r>
          </a:p>
          <a:p>
            <a:pPr algn="ctr"/>
            <a:endParaRPr lang="he-IL" sz="1200" b="1" dirty="0" smtClean="0"/>
          </a:p>
        </p:txBody>
      </p:sp>
      <p:sp>
        <p:nvSpPr>
          <p:cNvPr id="12" name="TextBox 11"/>
          <p:cNvSpPr txBox="1"/>
          <p:nvPr/>
        </p:nvSpPr>
        <p:spPr>
          <a:xfrm>
            <a:off x="1066800" y="3200400"/>
            <a:ext cx="2895600" cy="276999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200" dirty="0" smtClean="0"/>
              <a:t>למנהל משאבי אנוש </a:t>
            </a:r>
            <a:r>
              <a:rPr lang="he-IL" sz="1200" b="1" dirty="0" smtClean="0"/>
              <a:t>יש</a:t>
            </a:r>
            <a:r>
              <a:rPr lang="he-IL" sz="1200" dirty="0" smtClean="0"/>
              <a:t> יכולת השפעה</a:t>
            </a:r>
            <a:endParaRPr lang="he-IL" sz="1200" b="1" dirty="0" smtClean="0"/>
          </a:p>
        </p:txBody>
      </p:sp>
      <p:sp>
        <p:nvSpPr>
          <p:cNvPr id="14" name="TextBox 13"/>
          <p:cNvSpPr txBox="1"/>
          <p:nvPr/>
        </p:nvSpPr>
        <p:spPr>
          <a:xfrm>
            <a:off x="5029200" y="3200400"/>
            <a:ext cx="3505200" cy="276999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200" dirty="0" smtClean="0"/>
              <a:t>מנהל משאבי אנוש כ</a:t>
            </a:r>
            <a:r>
              <a:rPr lang="he-IL" sz="1200" b="1" dirty="0" smtClean="0"/>
              <a:t>מוציא לפועל</a:t>
            </a:r>
            <a:r>
              <a:rPr lang="he-IL" sz="1200" dirty="0" smtClean="0"/>
              <a:t> את "הערמונים מהאש"</a:t>
            </a:r>
            <a:endParaRPr lang="he-IL" sz="1200" b="1" dirty="0" smtClean="0"/>
          </a:p>
        </p:txBody>
      </p:sp>
      <p:pic>
        <p:nvPicPr>
          <p:cNvPr id="16" name="Picture 2"/>
          <p:cNvPicPr>
            <a:picLocks noChangeAspect="1" noChangeArrowheads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307" y="6248400"/>
            <a:ext cx="1503074" cy="56084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6826954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307" y="6248400"/>
            <a:ext cx="1503074" cy="56084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8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70278" y="914400"/>
            <a:ext cx="2540322" cy="319299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76200" y="44624"/>
            <a:ext cx="8949916" cy="40011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2000" b="1" dirty="0" smtClean="0"/>
              <a:t>2 עשורים של חילוץ חברות שהגיעו למצבי משבר </a:t>
            </a:r>
            <a:endParaRPr lang="he-IL" sz="2000" b="1" dirty="0"/>
          </a:p>
        </p:txBody>
      </p:sp>
      <p:sp>
        <p:nvSpPr>
          <p:cNvPr id="7" name="TextBox 6"/>
          <p:cNvSpPr txBox="1"/>
          <p:nvPr/>
        </p:nvSpPr>
        <p:spPr>
          <a:xfrm>
            <a:off x="5105400" y="4202509"/>
            <a:ext cx="3810000" cy="144655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>
              <a:spcBef>
                <a:spcPts val="300"/>
              </a:spcBef>
              <a:spcAft>
                <a:spcPts val="300"/>
              </a:spcAft>
            </a:pPr>
            <a:r>
              <a:rPr lang="he-IL" sz="1200" dirty="0" smtClean="0"/>
              <a:t>- נטישת הטובים, שקיעה והתבססות של הבינוניות ומטה</a:t>
            </a:r>
          </a:p>
          <a:p>
            <a:pPr>
              <a:spcBef>
                <a:spcPts val="300"/>
              </a:spcBef>
              <a:spcAft>
                <a:spcPts val="300"/>
              </a:spcAft>
            </a:pPr>
            <a:r>
              <a:rPr lang="he-IL" sz="1200" dirty="0" smtClean="0"/>
              <a:t>- אי יעילות חריפה שמואצת בקצב מעריכי (חזקה)</a:t>
            </a:r>
          </a:p>
          <a:p>
            <a:pPr>
              <a:spcBef>
                <a:spcPts val="300"/>
              </a:spcBef>
              <a:spcAft>
                <a:spcPts val="300"/>
              </a:spcAft>
            </a:pPr>
            <a:r>
              <a:rPr lang="he-IL" sz="1200" dirty="0" smtClean="0"/>
              <a:t>- כיבוי שרפות, חיפוש אשמים, תקשור ויח"צ מוקפדים</a:t>
            </a:r>
          </a:p>
          <a:p>
            <a:pPr>
              <a:spcBef>
                <a:spcPts val="300"/>
              </a:spcBef>
              <a:spcAft>
                <a:spcPts val="300"/>
              </a:spcAft>
            </a:pPr>
            <a:endParaRPr lang="he-IL" sz="1200" b="1" dirty="0" smtClean="0"/>
          </a:p>
          <a:p>
            <a:pPr>
              <a:spcAft>
                <a:spcPts val="300"/>
              </a:spcAft>
            </a:pPr>
            <a:r>
              <a:rPr lang="he-IL" sz="1200" b="1" dirty="0" smtClean="0"/>
              <a:t>- תוכניות הבראה </a:t>
            </a:r>
            <a:r>
              <a:rPr lang="he-IL" sz="2000" b="1" dirty="0" smtClean="0">
                <a:sym typeface="Wingdings"/>
              </a:rPr>
              <a:t></a:t>
            </a:r>
            <a:r>
              <a:rPr lang="he-IL" sz="1200" b="1" dirty="0" smtClean="0"/>
              <a:t> פיטורים וגיוסים חדים</a:t>
            </a:r>
          </a:p>
        </p:txBody>
      </p:sp>
      <p:cxnSp>
        <p:nvCxnSpPr>
          <p:cNvPr id="12" name="Straight Connector 11"/>
          <p:cNvCxnSpPr/>
          <p:nvPr/>
        </p:nvCxnSpPr>
        <p:spPr>
          <a:xfrm>
            <a:off x="5867400" y="5715000"/>
            <a:ext cx="2819400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Rectangle 13"/>
          <p:cNvSpPr/>
          <p:nvPr/>
        </p:nvSpPr>
        <p:spPr>
          <a:xfrm>
            <a:off x="5791200" y="1371600"/>
            <a:ext cx="2895600" cy="2769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he-IL" sz="1200" b="1" dirty="0" smtClean="0">
                <a:solidFill>
                  <a:srgbClr val="FF0000"/>
                </a:solidFill>
              </a:rPr>
              <a:t>כאוס </a:t>
            </a:r>
            <a:r>
              <a:rPr lang="he-IL" sz="1200" b="1" dirty="0">
                <a:solidFill>
                  <a:srgbClr val="FF0000"/>
                </a:solidFill>
              </a:rPr>
              <a:t>תפעולי, אנושי </a:t>
            </a:r>
            <a:r>
              <a:rPr lang="he-IL" sz="1200" b="1" dirty="0" smtClean="0">
                <a:solidFill>
                  <a:srgbClr val="FF0000"/>
                </a:solidFill>
              </a:rPr>
              <a:t>ועסקי</a:t>
            </a:r>
            <a:endParaRPr lang="he-IL" sz="1200" b="1" dirty="0">
              <a:solidFill>
                <a:srgbClr val="FF0000"/>
              </a:solidFill>
            </a:endParaRPr>
          </a:p>
        </p:txBody>
      </p:sp>
      <p:sp>
        <p:nvSpPr>
          <p:cNvPr id="18" name="Rectangle 17"/>
          <p:cNvSpPr/>
          <p:nvPr/>
        </p:nvSpPr>
        <p:spPr>
          <a:xfrm>
            <a:off x="5867400" y="1780401"/>
            <a:ext cx="1629408" cy="2769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he-IL" sz="1200" b="1" dirty="0" smtClean="0">
                <a:solidFill>
                  <a:srgbClr val="FF0000"/>
                </a:solidFill>
              </a:rPr>
              <a:t>אין נקודת </a:t>
            </a:r>
            <a:r>
              <a:rPr lang="he-IL" sz="1200" b="1" dirty="0">
                <a:solidFill>
                  <a:srgbClr val="FF0000"/>
                </a:solidFill>
              </a:rPr>
              <a:t>משען יציבה</a:t>
            </a:r>
          </a:p>
        </p:txBody>
      </p:sp>
      <p:sp>
        <p:nvSpPr>
          <p:cNvPr id="19" name="Rectangle 18"/>
          <p:cNvSpPr/>
          <p:nvPr/>
        </p:nvSpPr>
        <p:spPr>
          <a:xfrm>
            <a:off x="5867400" y="2667000"/>
            <a:ext cx="2895600" cy="2769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he-IL" sz="1200" b="1" dirty="0">
                <a:solidFill>
                  <a:srgbClr val="FF0000"/>
                </a:solidFill>
              </a:rPr>
              <a:t>תחושת המלך עירום</a:t>
            </a:r>
          </a:p>
        </p:txBody>
      </p:sp>
      <p:cxnSp>
        <p:nvCxnSpPr>
          <p:cNvPr id="15" name="Straight Connector 14"/>
          <p:cNvCxnSpPr/>
          <p:nvPr/>
        </p:nvCxnSpPr>
        <p:spPr>
          <a:xfrm>
            <a:off x="5867400" y="6248400"/>
            <a:ext cx="2819400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/>
          <p:cNvCxnSpPr/>
          <p:nvPr/>
        </p:nvCxnSpPr>
        <p:spPr>
          <a:xfrm>
            <a:off x="1143000" y="5715000"/>
            <a:ext cx="2819400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Connector 21"/>
          <p:cNvCxnSpPr/>
          <p:nvPr/>
        </p:nvCxnSpPr>
        <p:spPr>
          <a:xfrm>
            <a:off x="1143000" y="6248400"/>
            <a:ext cx="2819400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" name="TextBox 16"/>
          <p:cNvSpPr txBox="1"/>
          <p:nvPr/>
        </p:nvSpPr>
        <p:spPr>
          <a:xfrm>
            <a:off x="5867400" y="5709791"/>
            <a:ext cx="2819400" cy="538609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>
              <a:spcBef>
                <a:spcPts val="300"/>
              </a:spcBef>
              <a:spcAft>
                <a:spcPts val="300"/>
              </a:spcAft>
            </a:pPr>
            <a:r>
              <a:rPr lang="he-IL" sz="1200" b="1" dirty="0" smtClean="0"/>
              <a:t>"אין מספיק משאבים נאותים להתמודד עם </a:t>
            </a:r>
          </a:p>
          <a:p>
            <a:pPr algn="ctr">
              <a:spcBef>
                <a:spcPts val="300"/>
              </a:spcBef>
              <a:spcAft>
                <a:spcPts val="300"/>
              </a:spcAft>
            </a:pPr>
            <a:r>
              <a:rPr lang="he-IL" sz="1200" b="1" dirty="0" smtClean="0"/>
              <a:t> המציאות המשתנה מהר מידי"</a:t>
            </a:r>
            <a:endParaRPr lang="he-IL" sz="1200" b="1" dirty="0"/>
          </a:p>
        </p:txBody>
      </p:sp>
      <p:sp>
        <p:nvSpPr>
          <p:cNvPr id="24" name="TextBox 23"/>
          <p:cNvSpPr txBox="1"/>
          <p:nvPr/>
        </p:nvSpPr>
        <p:spPr>
          <a:xfrm>
            <a:off x="304800" y="4198203"/>
            <a:ext cx="4114800" cy="1408078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marL="171450" indent="-171450">
              <a:spcBef>
                <a:spcPts val="300"/>
              </a:spcBef>
              <a:spcAft>
                <a:spcPts val="300"/>
              </a:spcAft>
              <a:buFontTx/>
              <a:buChar char="-"/>
            </a:pPr>
            <a:r>
              <a:rPr lang="he-IL" sz="1200" dirty="0" smtClean="0"/>
              <a:t>הבנה של ההתנהלות האמיתית בעיניים של </a:t>
            </a:r>
            <a:r>
              <a:rPr lang="he-IL" sz="1200" b="1" dirty="0" smtClean="0"/>
              <a:t>מערכות מורכבות</a:t>
            </a:r>
          </a:p>
          <a:p>
            <a:pPr marL="171450" indent="-171450">
              <a:spcBef>
                <a:spcPts val="300"/>
              </a:spcBef>
              <a:spcAft>
                <a:spcPts val="300"/>
              </a:spcAft>
              <a:buFontTx/>
              <a:buChar char="-"/>
            </a:pPr>
            <a:r>
              <a:rPr lang="he-IL" sz="1200" dirty="0"/>
              <a:t>מיקוד </a:t>
            </a:r>
            <a:r>
              <a:rPr lang="he-IL" sz="1200" dirty="0" smtClean="0"/>
              <a:t>בארגון ובנית יכולת </a:t>
            </a:r>
            <a:r>
              <a:rPr lang="he-IL" sz="1200" b="1" dirty="0" smtClean="0"/>
              <a:t>הסתגלות עצמית</a:t>
            </a:r>
            <a:r>
              <a:rPr lang="he-IL" sz="1200" dirty="0" smtClean="0"/>
              <a:t> במקום בתרחישים</a:t>
            </a:r>
            <a:endParaRPr lang="he-IL" sz="1200" dirty="0"/>
          </a:p>
          <a:p>
            <a:pPr marL="171450" indent="-171450">
              <a:spcBef>
                <a:spcPts val="300"/>
              </a:spcBef>
              <a:spcAft>
                <a:spcPts val="300"/>
              </a:spcAft>
              <a:buFontTx/>
              <a:buChar char="-"/>
            </a:pPr>
            <a:r>
              <a:rPr lang="he-IL" sz="1200" dirty="0" smtClean="0"/>
              <a:t>הימנעות ממהלכים בומבסטיים </a:t>
            </a:r>
            <a:r>
              <a:rPr lang="he-IL" sz="1200" b="1" dirty="0" smtClean="0"/>
              <a:t>המטלטלים</a:t>
            </a:r>
            <a:r>
              <a:rPr lang="he-IL" sz="1200" dirty="0" smtClean="0"/>
              <a:t> את היסודות הרעועים</a:t>
            </a:r>
          </a:p>
          <a:p>
            <a:pPr>
              <a:spcBef>
                <a:spcPts val="300"/>
              </a:spcBef>
              <a:spcAft>
                <a:spcPts val="300"/>
              </a:spcAft>
            </a:pPr>
            <a:endParaRPr lang="he-IL" sz="1200" b="1" dirty="0" smtClean="0"/>
          </a:p>
          <a:p>
            <a:pPr marL="171450" indent="-171450">
              <a:spcAft>
                <a:spcPts val="300"/>
              </a:spcAft>
              <a:buFontTx/>
              <a:buChar char="-"/>
            </a:pPr>
            <a:r>
              <a:rPr lang="he-IL" sz="1200" b="1" dirty="0" smtClean="0"/>
              <a:t>משברים נבלמו </a:t>
            </a:r>
            <a:r>
              <a:rPr lang="he-IL" sz="2000" b="1" dirty="0" smtClean="0">
                <a:sym typeface="Wingdings"/>
              </a:rPr>
              <a:t></a:t>
            </a:r>
            <a:r>
              <a:rPr lang="he-IL" sz="1200" b="1" dirty="0" smtClean="0">
                <a:sym typeface="Wingdings"/>
              </a:rPr>
              <a:t> </a:t>
            </a:r>
            <a:r>
              <a:rPr lang="he-IL" sz="1200" b="1" dirty="0" smtClean="0"/>
              <a:t>ע"י הנחתת הכאוס התפעולי ולא טלטול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914400" y="5709791"/>
            <a:ext cx="3429000" cy="461665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>
              <a:spcBef>
                <a:spcPts val="300"/>
              </a:spcBef>
              <a:spcAft>
                <a:spcPts val="300"/>
              </a:spcAft>
            </a:pPr>
            <a:r>
              <a:rPr lang="he-IL" sz="1200" b="1" dirty="0" smtClean="0"/>
              <a:t>עדינות ודיוק בחוקי ההשפעה של מערכות מורכבות והגדלת אינטליגנציה ארגונית</a:t>
            </a:r>
            <a:endParaRPr lang="he-IL" sz="1200" b="1" u="sng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71600" y="951261"/>
            <a:ext cx="2362200" cy="313496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6" name="TextBox 25"/>
          <p:cNvSpPr txBox="1"/>
          <p:nvPr/>
        </p:nvSpPr>
        <p:spPr>
          <a:xfrm>
            <a:off x="1811016" y="650557"/>
            <a:ext cx="1465584" cy="492443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400" b="1" dirty="0" smtClean="0"/>
              <a:t>מה עובד</a:t>
            </a:r>
          </a:p>
          <a:p>
            <a:pPr algn="ctr"/>
            <a:endParaRPr lang="he-IL" sz="1200" b="1" dirty="0" smtClean="0"/>
          </a:p>
        </p:txBody>
      </p:sp>
      <p:sp>
        <p:nvSpPr>
          <p:cNvPr id="27" name="TextBox 26"/>
          <p:cNvSpPr txBox="1"/>
          <p:nvPr/>
        </p:nvSpPr>
        <p:spPr>
          <a:xfrm>
            <a:off x="6687816" y="650557"/>
            <a:ext cx="1465584" cy="492443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400" b="1" dirty="0" smtClean="0"/>
              <a:t>מה לא עובד</a:t>
            </a:r>
          </a:p>
          <a:p>
            <a:pPr algn="ctr"/>
            <a:endParaRPr lang="he-IL" sz="1200" b="1" dirty="0" smtClean="0"/>
          </a:p>
        </p:txBody>
      </p:sp>
    </p:spTree>
    <p:extLst>
      <p:ext uri="{BB962C8B-B14F-4D97-AF65-F5344CB8AC3E}">
        <p14:creationId xmlns:p14="http://schemas.microsoft.com/office/powerpoint/2010/main" val="26944205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Box 8"/>
          <p:cNvSpPr txBox="1"/>
          <p:nvPr/>
        </p:nvSpPr>
        <p:spPr>
          <a:xfrm>
            <a:off x="2209800" y="3353812"/>
            <a:ext cx="1790700" cy="2862322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200" dirty="0"/>
              <a:t>מערכת דינאמית</a:t>
            </a:r>
          </a:p>
          <a:p>
            <a:pPr algn="ctr"/>
            <a:r>
              <a:rPr lang="he-IL" sz="1200" dirty="0"/>
              <a:t>סדר </a:t>
            </a:r>
            <a:r>
              <a:rPr lang="he-IL" sz="1200" u="sng" dirty="0"/>
              <a:t>לא</a:t>
            </a:r>
            <a:r>
              <a:rPr lang="he-IL" sz="1200" dirty="0"/>
              <a:t> לינארי</a:t>
            </a:r>
          </a:p>
          <a:p>
            <a:pPr algn="ctr"/>
            <a:r>
              <a:rPr lang="he-IL" sz="1200" dirty="0"/>
              <a:t>התפלגות פואסונית</a:t>
            </a:r>
          </a:p>
          <a:p>
            <a:pPr algn="ctr"/>
            <a:endParaRPr lang="he-IL" sz="1200" dirty="0"/>
          </a:p>
          <a:p>
            <a:pPr algn="ctr"/>
            <a:r>
              <a:rPr lang="he-IL" sz="1200" dirty="0" smtClean="0"/>
              <a:t>זמני </a:t>
            </a:r>
            <a:r>
              <a:rPr lang="he-IL" sz="1200" dirty="0"/>
              <a:t>ההמתנה בין הארועים מתפלגים </a:t>
            </a:r>
            <a:r>
              <a:rPr lang="he-IL" sz="1200" dirty="0" smtClean="0"/>
              <a:t>אקספוננציאלית</a:t>
            </a:r>
          </a:p>
          <a:p>
            <a:pPr algn="ctr"/>
            <a:endParaRPr lang="he-IL" sz="1200" dirty="0"/>
          </a:p>
          <a:p>
            <a:pPr algn="ctr"/>
            <a:r>
              <a:rPr lang="he-IL" sz="1200" dirty="0"/>
              <a:t>חלקי </a:t>
            </a:r>
            <a:r>
              <a:rPr lang="he-IL" sz="1200" dirty="0" smtClean="0"/>
              <a:t>המערכת מתנהגים באופן </a:t>
            </a:r>
            <a:r>
              <a:rPr lang="he-IL" sz="1200" u="sng" dirty="0" smtClean="0"/>
              <a:t>לאו דווקא</a:t>
            </a:r>
            <a:r>
              <a:rPr lang="he-IL" sz="1200" dirty="0" smtClean="0"/>
              <a:t> אחיד </a:t>
            </a:r>
          </a:p>
          <a:p>
            <a:pPr algn="ctr"/>
            <a:endParaRPr lang="he-IL" sz="1200" dirty="0"/>
          </a:p>
          <a:p>
            <a:pPr algn="ctr"/>
            <a:r>
              <a:rPr lang="he-IL" sz="1200" dirty="0" smtClean="0"/>
              <a:t> </a:t>
            </a:r>
            <a:r>
              <a:rPr lang="he-IL" sz="1200" b="1" dirty="0" smtClean="0">
                <a:solidFill>
                  <a:schemeClr val="accent1"/>
                </a:solidFill>
              </a:rPr>
              <a:t>המערכת מגיבה באופן </a:t>
            </a:r>
            <a:r>
              <a:rPr lang="he-IL" sz="1200" b="1" u="sng" dirty="0" smtClean="0">
                <a:solidFill>
                  <a:schemeClr val="accent1"/>
                </a:solidFill>
              </a:rPr>
              <a:t>בלתי צפוי</a:t>
            </a:r>
            <a:r>
              <a:rPr lang="he-IL" sz="1200" b="1" dirty="0" smtClean="0">
                <a:solidFill>
                  <a:schemeClr val="accent1"/>
                </a:solidFill>
              </a:rPr>
              <a:t> </a:t>
            </a:r>
          </a:p>
          <a:p>
            <a:pPr algn="ctr"/>
            <a:r>
              <a:rPr lang="he-IL" sz="1200" b="1" dirty="0" smtClean="0">
                <a:solidFill>
                  <a:schemeClr val="accent1"/>
                </a:solidFill>
              </a:rPr>
              <a:t>למצבים משתנים </a:t>
            </a:r>
          </a:p>
          <a:p>
            <a:pPr algn="ctr"/>
            <a:r>
              <a:rPr lang="he-IL" sz="1200" b="1" dirty="0" smtClean="0">
                <a:solidFill>
                  <a:schemeClr val="accent1"/>
                </a:solidFill>
              </a:rPr>
              <a:t>ומייצרת </a:t>
            </a:r>
          </a:p>
          <a:p>
            <a:pPr algn="ctr"/>
            <a:r>
              <a:rPr lang="he-IL" sz="1200" b="1" u="sng" dirty="0" smtClean="0">
                <a:solidFill>
                  <a:schemeClr val="accent1"/>
                </a:solidFill>
              </a:rPr>
              <a:t>ארועים גדולים</a:t>
            </a:r>
            <a:endParaRPr lang="he-IL" sz="1200" b="1" u="sng" dirty="0">
              <a:solidFill>
                <a:schemeClr val="accent1"/>
              </a:solidFill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76200" y="44624"/>
            <a:ext cx="8949916" cy="40011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>
              <a:spcBef>
                <a:spcPts val="600"/>
              </a:spcBef>
              <a:spcAft>
                <a:spcPts val="600"/>
              </a:spcAft>
            </a:pPr>
            <a:r>
              <a:rPr lang="he-IL" sz="2000" b="1" dirty="0" smtClean="0"/>
              <a:t>5 מצבים </a:t>
            </a:r>
            <a:r>
              <a:rPr lang="he-IL" sz="2000" b="1" dirty="0"/>
              <a:t>ארגוניים </a:t>
            </a:r>
            <a:r>
              <a:rPr lang="he-IL" sz="2000" b="1" dirty="0" smtClean="0"/>
              <a:t>אבולוציונים</a:t>
            </a:r>
            <a:r>
              <a:rPr lang="en-US" sz="2000" b="1" dirty="0" smtClean="0"/>
              <a:t> -  </a:t>
            </a:r>
            <a:r>
              <a:rPr lang="he-IL" sz="2000" b="1" dirty="0" smtClean="0"/>
              <a:t> 5 אתגרי ניהול שונים לגמרי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533400" y="3353812"/>
            <a:ext cx="1676400" cy="3046988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200" dirty="0" smtClean="0"/>
              <a:t>מערכת דינאמית עם </a:t>
            </a:r>
          </a:p>
          <a:p>
            <a:pPr algn="ctr"/>
            <a:r>
              <a:rPr lang="he-IL" sz="1200" dirty="0" smtClean="0"/>
              <a:t>רגישות אינסופית  לתנאי התחלה</a:t>
            </a:r>
          </a:p>
          <a:p>
            <a:pPr algn="ctr"/>
            <a:endParaRPr lang="he-IL" sz="1200" dirty="0" smtClean="0"/>
          </a:p>
          <a:p>
            <a:pPr algn="ctr"/>
            <a:r>
              <a:rPr lang="he-IL" sz="1200" dirty="0" smtClean="0"/>
              <a:t>פרדוקס בו גם מערכות דטרמיניסטיות פשוטות ללא שום אלמנט אקראיות נראות כאילו מתנהגות באופן בלתי צפוי</a:t>
            </a:r>
            <a:endParaRPr lang="he-IL" sz="1200" dirty="0"/>
          </a:p>
          <a:p>
            <a:pPr algn="ctr"/>
            <a:endParaRPr lang="he-IL" sz="1200" dirty="0"/>
          </a:p>
          <a:p>
            <a:pPr algn="ctr"/>
            <a:r>
              <a:rPr lang="he-IL" sz="1200" dirty="0" smtClean="0"/>
              <a:t>כאוס הוא בפועל </a:t>
            </a:r>
          </a:p>
          <a:p>
            <a:pPr algn="ctr"/>
            <a:r>
              <a:rPr lang="he-IL" sz="1200" dirty="0" smtClean="0"/>
              <a:t>סדר מסוג אחר</a:t>
            </a:r>
          </a:p>
          <a:p>
            <a:pPr algn="ctr"/>
            <a:endParaRPr lang="he-IL" sz="1200" dirty="0"/>
          </a:p>
          <a:p>
            <a:pPr algn="ctr"/>
            <a:r>
              <a:rPr lang="he-IL" sz="1200" b="1" dirty="0"/>
              <a:t>ניתן להעביר ארגון </a:t>
            </a:r>
            <a:endParaRPr lang="he-IL" sz="1200" b="1" dirty="0" smtClean="0"/>
          </a:p>
          <a:p>
            <a:pPr algn="ctr"/>
            <a:r>
              <a:rPr lang="he-IL" sz="1200" b="1" dirty="0" smtClean="0"/>
              <a:t>מכאוס </a:t>
            </a:r>
            <a:r>
              <a:rPr lang="he-IL" sz="1200" b="1" dirty="0"/>
              <a:t>לסדר</a:t>
            </a:r>
          </a:p>
          <a:p>
            <a:pPr algn="ctr"/>
            <a:endParaRPr lang="he-IL" sz="1200" dirty="0"/>
          </a:p>
        </p:txBody>
      </p:sp>
      <p:sp>
        <p:nvSpPr>
          <p:cNvPr id="11" name="TextBox 10"/>
          <p:cNvSpPr txBox="1"/>
          <p:nvPr/>
        </p:nvSpPr>
        <p:spPr>
          <a:xfrm>
            <a:off x="3962400" y="3342144"/>
            <a:ext cx="1790700" cy="2123658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200" dirty="0"/>
              <a:t>מערכת </a:t>
            </a:r>
            <a:r>
              <a:rPr lang="he-IL" sz="1200" dirty="0" smtClean="0"/>
              <a:t>דינאמית</a:t>
            </a:r>
            <a:endParaRPr lang="he-IL" sz="1200" dirty="0"/>
          </a:p>
          <a:p>
            <a:pPr algn="ctr"/>
            <a:r>
              <a:rPr lang="he-IL" sz="1200" dirty="0"/>
              <a:t>סדר </a:t>
            </a:r>
            <a:r>
              <a:rPr lang="he-IL" sz="1200" u="sng" dirty="0" smtClean="0"/>
              <a:t>לא</a:t>
            </a:r>
            <a:r>
              <a:rPr lang="he-IL" sz="1200" dirty="0" smtClean="0"/>
              <a:t> לינארי</a:t>
            </a:r>
            <a:endParaRPr lang="he-IL" sz="1200" dirty="0"/>
          </a:p>
          <a:p>
            <a:pPr algn="ctr"/>
            <a:r>
              <a:rPr lang="he-IL" sz="1200" dirty="0"/>
              <a:t>התפלגות </a:t>
            </a:r>
            <a:r>
              <a:rPr lang="he-IL" sz="1200" dirty="0" smtClean="0"/>
              <a:t>פואסונית</a:t>
            </a:r>
          </a:p>
          <a:p>
            <a:pPr algn="ctr"/>
            <a:endParaRPr lang="he-IL" sz="1200" dirty="0"/>
          </a:p>
          <a:p>
            <a:pPr algn="ctr"/>
            <a:r>
              <a:rPr lang="he-IL" sz="1200" dirty="0" smtClean="0"/>
              <a:t>זמני ההמתנה בין הארועים מתפלגים </a:t>
            </a:r>
            <a:r>
              <a:rPr lang="he-IL" sz="1200" u="sng" dirty="0" smtClean="0"/>
              <a:t>אקספוננציאלית</a:t>
            </a:r>
          </a:p>
          <a:p>
            <a:pPr algn="ctr"/>
            <a:endParaRPr lang="he-IL" sz="1200" u="sng" dirty="0"/>
          </a:p>
          <a:p>
            <a:pPr algn="ctr"/>
            <a:r>
              <a:rPr lang="he-IL" sz="1200" dirty="0" smtClean="0"/>
              <a:t>חלקי המערכת (הסוכנים) מתנהגים באופן </a:t>
            </a:r>
            <a:r>
              <a:rPr lang="he-IL" sz="1200" u="sng" dirty="0" smtClean="0"/>
              <a:t>אחיד</a:t>
            </a:r>
          </a:p>
          <a:p>
            <a:pPr algn="ctr"/>
            <a:endParaRPr lang="he-IL" sz="1200" u="sng" dirty="0"/>
          </a:p>
          <a:p>
            <a:pPr algn="ctr"/>
            <a:endParaRPr lang="he-IL" sz="1200" u="sng" dirty="0"/>
          </a:p>
        </p:txBody>
      </p:sp>
      <p:sp>
        <p:nvSpPr>
          <p:cNvPr id="13" name="TextBox 12"/>
          <p:cNvSpPr txBox="1"/>
          <p:nvPr/>
        </p:nvSpPr>
        <p:spPr>
          <a:xfrm>
            <a:off x="7391400" y="3353812"/>
            <a:ext cx="1596616" cy="646331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200" dirty="0" smtClean="0"/>
              <a:t>מערכת סטטית/דינאמית</a:t>
            </a:r>
          </a:p>
          <a:p>
            <a:pPr algn="ctr"/>
            <a:r>
              <a:rPr lang="he-IL" sz="1200" dirty="0" smtClean="0"/>
              <a:t>סדר לינארי רוחבי</a:t>
            </a:r>
          </a:p>
          <a:p>
            <a:pPr algn="ctr"/>
            <a:r>
              <a:rPr lang="he-IL" sz="1200" dirty="0" smtClean="0"/>
              <a:t>התפלגות נורמלית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5638800" y="3353812"/>
            <a:ext cx="1676400" cy="1384995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200" dirty="0"/>
              <a:t>מערכת סטטית</a:t>
            </a:r>
          </a:p>
          <a:p>
            <a:pPr algn="ctr"/>
            <a:r>
              <a:rPr lang="he-IL" sz="1200" dirty="0"/>
              <a:t>סדר </a:t>
            </a:r>
            <a:r>
              <a:rPr lang="he-IL" sz="1200" dirty="0" smtClean="0"/>
              <a:t>לינארי אורכי</a:t>
            </a:r>
            <a:endParaRPr lang="he-IL" sz="1200" dirty="0"/>
          </a:p>
          <a:p>
            <a:pPr algn="ctr"/>
            <a:r>
              <a:rPr lang="he-IL" sz="1200" dirty="0"/>
              <a:t>התפלגות </a:t>
            </a:r>
            <a:r>
              <a:rPr lang="he-IL" sz="1200" dirty="0" smtClean="0"/>
              <a:t>נורמלית</a:t>
            </a:r>
          </a:p>
          <a:p>
            <a:pPr algn="ctr"/>
            <a:endParaRPr lang="he-IL" sz="1200" dirty="0" smtClean="0"/>
          </a:p>
          <a:p>
            <a:pPr algn="ctr"/>
            <a:r>
              <a:rPr lang="he-IL" sz="1200" dirty="0" smtClean="0"/>
              <a:t>הממוצע של משתנים בלתי תלויים מתכנס להתפלגות </a:t>
            </a:r>
            <a:r>
              <a:rPr lang="he-IL" sz="1200" u="sng" dirty="0" smtClean="0"/>
              <a:t>נורמלית</a:t>
            </a:r>
            <a:endParaRPr lang="he-IL" sz="1200" u="sng" dirty="0"/>
          </a:p>
        </p:txBody>
      </p:sp>
      <p:sp>
        <p:nvSpPr>
          <p:cNvPr id="17" name="TextBox 16"/>
          <p:cNvSpPr txBox="1"/>
          <p:nvPr/>
        </p:nvSpPr>
        <p:spPr>
          <a:xfrm>
            <a:off x="609600" y="505766"/>
            <a:ext cx="1600200" cy="584775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600" b="1" dirty="0" smtClean="0"/>
              <a:t>כאוטי</a:t>
            </a:r>
          </a:p>
          <a:p>
            <a:pPr algn="ctr"/>
            <a:r>
              <a:rPr lang="en-US" sz="1600" dirty="0" smtClean="0"/>
              <a:t>chaotic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362200" y="505766"/>
            <a:ext cx="1600200" cy="584775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600" b="1" dirty="0" smtClean="0"/>
              <a:t>מורכב</a:t>
            </a:r>
          </a:p>
          <a:p>
            <a:pPr algn="ctr"/>
            <a:r>
              <a:rPr lang="en-US" sz="1600" dirty="0" smtClean="0"/>
              <a:t>complex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3962400" y="529947"/>
            <a:ext cx="1600200" cy="584775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600" b="1" dirty="0" smtClean="0"/>
              <a:t>מערכתי</a:t>
            </a:r>
          </a:p>
          <a:p>
            <a:pPr algn="ctr"/>
            <a:r>
              <a:rPr lang="en-US" sz="1600" dirty="0" smtClean="0"/>
              <a:t>eco-system</a:t>
            </a:r>
          </a:p>
        </p:txBody>
      </p:sp>
      <p:sp>
        <p:nvSpPr>
          <p:cNvPr id="20" name="TextBox 19"/>
          <p:cNvSpPr txBox="1"/>
          <p:nvPr/>
        </p:nvSpPr>
        <p:spPr>
          <a:xfrm>
            <a:off x="7239000" y="529947"/>
            <a:ext cx="1600200" cy="584775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600" b="1" dirty="0" smtClean="0"/>
              <a:t>פשוט</a:t>
            </a:r>
          </a:p>
          <a:p>
            <a:pPr algn="ctr"/>
            <a:r>
              <a:rPr lang="en-US" sz="1600" dirty="0" smtClean="0"/>
              <a:t>simple</a:t>
            </a:r>
          </a:p>
        </p:txBody>
      </p:sp>
      <p:sp>
        <p:nvSpPr>
          <p:cNvPr id="21" name="TextBox 20"/>
          <p:cNvSpPr txBox="1"/>
          <p:nvPr/>
        </p:nvSpPr>
        <p:spPr>
          <a:xfrm>
            <a:off x="5638800" y="529947"/>
            <a:ext cx="1600200" cy="584775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600" b="1" dirty="0" smtClean="0"/>
              <a:t>מסובך</a:t>
            </a:r>
          </a:p>
          <a:p>
            <a:pPr algn="ctr"/>
            <a:r>
              <a:rPr lang="en-US" sz="1600" dirty="0" smtClean="0"/>
              <a:t>complicate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7543800" y="2801779"/>
            <a:ext cx="1295400" cy="246221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000" dirty="0" smtClean="0">
                <a:solidFill>
                  <a:schemeClr val="accent1"/>
                </a:solidFill>
              </a:rPr>
              <a:t>13232719</a:t>
            </a:r>
          </a:p>
        </p:txBody>
      </p:sp>
      <p:sp>
        <p:nvSpPr>
          <p:cNvPr id="26" name="TextBox 25"/>
          <p:cNvSpPr txBox="1"/>
          <p:nvPr/>
        </p:nvSpPr>
        <p:spPr>
          <a:xfrm>
            <a:off x="5753100" y="2438400"/>
            <a:ext cx="1295400" cy="276999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1200" dirty="0" smtClean="0">
                <a:solidFill>
                  <a:schemeClr val="accent1"/>
                </a:solidFill>
              </a:rPr>
              <a:t>18536284</a:t>
            </a:r>
          </a:p>
        </p:txBody>
      </p:sp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33954" y="1404907"/>
            <a:ext cx="1176246" cy="1643093"/>
          </a:xfrm>
          <a:prstGeom prst="rect">
            <a:avLst/>
          </a:prstGeom>
          <a:noFill/>
          <a:ln w="6350">
            <a:noFill/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67600" y="1404878"/>
            <a:ext cx="1219200" cy="164312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8200" y="1481078"/>
            <a:ext cx="1109507" cy="149072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" name="Picture 3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91200" y="1295400"/>
            <a:ext cx="1219200" cy="1828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2369924" y="1592477"/>
            <a:ext cx="1600200" cy="115844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5" name="Picture 2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307" y="6248400"/>
            <a:ext cx="1503074" cy="56084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4665100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8549" y="850900"/>
            <a:ext cx="4382051" cy="1739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2590800" y="44624"/>
            <a:ext cx="4495800" cy="40011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2000" b="1" dirty="0" smtClean="0"/>
              <a:t>ניתוח המבנה הארגוני הרשתי </a:t>
            </a:r>
            <a:endParaRPr lang="he-IL" sz="2000" b="1" dirty="0"/>
          </a:p>
        </p:txBody>
      </p:sp>
      <p:sp>
        <p:nvSpPr>
          <p:cNvPr id="4" name="TextBox 3"/>
          <p:cNvSpPr txBox="1"/>
          <p:nvPr/>
        </p:nvSpPr>
        <p:spPr>
          <a:xfrm>
            <a:off x="4838700" y="822573"/>
            <a:ext cx="4187416" cy="1615827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marL="0" lvl="1" algn="ctr">
              <a:spcBef>
                <a:spcPts val="300"/>
              </a:spcBef>
              <a:spcAft>
                <a:spcPts val="300"/>
              </a:spcAft>
            </a:pPr>
            <a:r>
              <a:rPr lang="en-US" sz="1600" b="1" dirty="0" smtClean="0"/>
              <a:t>Organizational Network Analysis</a:t>
            </a:r>
            <a:r>
              <a:rPr lang="he-IL" sz="1600" b="1" dirty="0" smtClean="0"/>
              <a:t> </a:t>
            </a:r>
          </a:p>
          <a:p>
            <a:pPr marL="0" lvl="1" algn="ctr">
              <a:spcBef>
                <a:spcPts val="300"/>
              </a:spcBef>
              <a:spcAft>
                <a:spcPts val="300"/>
              </a:spcAft>
            </a:pPr>
            <a:endParaRPr lang="en-US" sz="800" b="1" dirty="0" smtClean="0"/>
          </a:p>
          <a:p>
            <a:pPr marL="0" lvl="1" algn="ctr">
              <a:spcBef>
                <a:spcPts val="300"/>
              </a:spcBef>
              <a:spcAft>
                <a:spcPts val="300"/>
              </a:spcAft>
            </a:pPr>
            <a:r>
              <a:rPr lang="he-IL" sz="1200" b="1" dirty="0" smtClean="0"/>
              <a:t>מתודה לפיתוח ארגוני עוצמתי </a:t>
            </a:r>
          </a:p>
          <a:p>
            <a:pPr marL="0" lvl="1" algn="ctr">
              <a:spcBef>
                <a:spcPts val="300"/>
              </a:spcBef>
              <a:spcAft>
                <a:spcPts val="300"/>
              </a:spcAft>
            </a:pPr>
            <a:r>
              <a:rPr lang="he-IL" sz="1200" b="1" dirty="0"/>
              <a:t>ש</a:t>
            </a:r>
            <a:r>
              <a:rPr lang="he-IL" sz="1200" b="1" dirty="0" smtClean="0"/>
              <a:t>באמצעות ניתוח </a:t>
            </a:r>
            <a:r>
              <a:rPr lang="en-US" sz="1400" b="1" dirty="0" smtClean="0"/>
              <a:t>bottom up</a:t>
            </a:r>
            <a:r>
              <a:rPr lang="he-IL" sz="1200" b="1" dirty="0" smtClean="0"/>
              <a:t> של הקשרים המחברים בין</a:t>
            </a:r>
          </a:p>
          <a:p>
            <a:pPr marL="0" lvl="1" algn="ctr">
              <a:spcBef>
                <a:spcPts val="300"/>
              </a:spcBef>
              <a:spcAft>
                <a:spcPts val="300"/>
              </a:spcAft>
            </a:pPr>
            <a:r>
              <a:rPr lang="he-IL" sz="1200" b="1" dirty="0" smtClean="0"/>
              <a:t> אנשים, יחסים ותהליכים</a:t>
            </a:r>
          </a:p>
          <a:p>
            <a:pPr marL="0" lvl="1" algn="ctr">
              <a:spcBef>
                <a:spcPts val="300"/>
              </a:spcBef>
              <a:spcAft>
                <a:spcPts val="300"/>
              </a:spcAft>
            </a:pPr>
            <a:r>
              <a:rPr lang="he-IL" sz="1200" b="1" dirty="0" smtClean="0"/>
              <a:t>מקפיצים מהותית את איכות התוצרים העסקיים בארגון</a:t>
            </a:r>
          </a:p>
        </p:txBody>
      </p:sp>
      <p:sp>
        <p:nvSpPr>
          <p:cNvPr id="18" name="Rectangle 17"/>
          <p:cNvSpPr/>
          <p:nvPr/>
        </p:nvSpPr>
        <p:spPr>
          <a:xfrm>
            <a:off x="146720" y="3048000"/>
            <a:ext cx="8856984" cy="126188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spcBef>
                <a:spcPts val="1200"/>
              </a:spcBef>
              <a:spcAft>
                <a:spcPts val="1200"/>
              </a:spcAft>
            </a:pPr>
            <a:r>
              <a:rPr lang="he-IL" sz="1200" b="1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חוקים של חיבורים </a:t>
            </a:r>
            <a:r>
              <a:rPr lang="he-IL" sz="1200" b="1" dirty="0" smtClean="0"/>
              <a:t>בין אנשים יוצרים מבנה של רשת באופן שהתוצרים האיכותיים </a:t>
            </a:r>
            <a:r>
              <a:rPr lang="he-IL" sz="1200" b="1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מגיחים באופן ספונטני</a:t>
            </a:r>
          </a:p>
          <a:p>
            <a:pPr algn="ctr">
              <a:spcBef>
                <a:spcPts val="1200"/>
              </a:spcBef>
              <a:spcAft>
                <a:spcPts val="1200"/>
              </a:spcAft>
            </a:pPr>
            <a:r>
              <a:rPr lang="he-IL" sz="1200" b="1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ויסות השונות</a:t>
            </a:r>
            <a:r>
              <a:rPr lang="he-IL" sz="1200" b="1" dirty="0" smtClean="0"/>
              <a:t> יוצר חדשנות </a:t>
            </a:r>
            <a:r>
              <a:rPr lang="en-US" sz="1200" b="1" dirty="0" smtClean="0"/>
              <a:t>(</a:t>
            </a:r>
            <a:r>
              <a:rPr lang="en-US" sz="1200" b="1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innovation</a:t>
            </a:r>
            <a:r>
              <a:rPr lang="en-US" sz="1200" b="1" dirty="0" smtClean="0"/>
              <a:t>)</a:t>
            </a:r>
            <a:r>
              <a:rPr lang="he-IL" sz="1200" b="1" dirty="0" smtClean="0"/>
              <a:t> מדהימה ועמידות </a:t>
            </a:r>
            <a:r>
              <a:rPr lang="en-US" sz="1200" b="1" dirty="0" smtClean="0"/>
              <a:t>(</a:t>
            </a:r>
            <a:r>
              <a:rPr lang="en-US" sz="1200" b="1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robustness</a:t>
            </a:r>
            <a:r>
              <a:rPr lang="en-US" sz="1200" b="1" dirty="0" smtClean="0"/>
              <a:t>)</a:t>
            </a:r>
            <a:r>
              <a:rPr lang="he-IL" sz="1200" b="1" dirty="0" smtClean="0"/>
              <a:t> גבוהה</a:t>
            </a:r>
          </a:p>
          <a:p>
            <a:pPr algn="ctr">
              <a:spcBef>
                <a:spcPts val="1200"/>
              </a:spcBef>
              <a:spcAft>
                <a:spcPts val="1200"/>
              </a:spcAft>
            </a:pPr>
            <a:r>
              <a:rPr lang="he-IL" sz="1200" b="1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שילובם</a:t>
            </a:r>
            <a:r>
              <a:rPr lang="he-IL" sz="1200" b="1" dirty="0" smtClean="0"/>
              <a:t> יוצר את היכולת לבצע קפיצות מדרגה של מעברי פאזה מהותיים </a:t>
            </a:r>
            <a:r>
              <a:rPr lang="en-US" sz="1200" b="1" dirty="0" smtClean="0"/>
              <a:t>(</a:t>
            </a:r>
            <a:r>
              <a:rPr lang="en-US" sz="1200" b="1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phase change</a:t>
            </a:r>
            <a:r>
              <a:rPr lang="en-US" sz="1200" b="1" dirty="0" smtClean="0"/>
              <a:t>)</a:t>
            </a:r>
            <a:r>
              <a:rPr lang="he-IL" sz="1200" b="1" dirty="0" smtClean="0"/>
              <a:t> </a:t>
            </a:r>
          </a:p>
        </p:txBody>
      </p:sp>
      <p:sp>
        <p:nvSpPr>
          <p:cNvPr id="7" name="Rectangle 6"/>
          <p:cNvSpPr/>
          <p:nvPr/>
        </p:nvSpPr>
        <p:spPr>
          <a:xfrm>
            <a:off x="45307" y="5043802"/>
            <a:ext cx="8856984" cy="98488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he-IL" sz="1200" b="1" dirty="0" smtClean="0"/>
              <a:t>                             </a:t>
            </a:r>
            <a:r>
              <a:rPr lang="he-IL" sz="1200" b="1" u="sng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תלות הדדית</a:t>
            </a:r>
            <a:r>
              <a:rPr lang="he-IL" sz="1200" b="1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                    </a:t>
            </a:r>
            <a:r>
              <a:rPr lang="he-IL" sz="1200" b="1" u="sng" dirty="0">
                <a:solidFill>
                  <a:schemeClr val="tx2">
                    <a:lumMod val="60000"/>
                    <a:lumOff val="40000"/>
                  </a:schemeClr>
                </a:solidFill>
              </a:rPr>
              <a:t>טופולוגיית הקשרים</a:t>
            </a:r>
            <a:r>
              <a:rPr lang="he-IL" sz="1200" b="1" dirty="0"/>
              <a:t> </a:t>
            </a:r>
            <a:r>
              <a:rPr lang="he-IL" sz="1200" b="1" dirty="0" smtClean="0"/>
              <a:t>                </a:t>
            </a:r>
            <a:r>
              <a:rPr lang="he-IL" sz="1200" b="1" u="sng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שונות</a:t>
            </a:r>
            <a:r>
              <a:rPr lang="he-IL" sz="1200" b="1" dirty="0" smtClean="0"/>
              <a:t> </a:t>
            </a:r>
            <a:r>
              <a:rPr lang="he-IL" sz="1200" b="1" dirty="0"/>
              <a:t> </a:t>
            </a:r>
            <a:r>
              <a:rPr lang="he-IL" sz="1200" b="1" dirty="0" smtClean="0"/>
              <a:t>                   </a:t>
            </a:r>
            <a:r>
              <a:rPr lang="he-IL" sz="1200" b="1" dirty="0"/>
              <a:t> </a:t>
            </a:r>
            <a:r>
              <a:rPr lang="he-IL" sz="1200" b="1" u="sng" dirty="0">
                <a:solidFill>
                  <a:schemeClr val="tx2">
                    <a:lumMod val="60000"/>
                    <a:lumOff val="40000"/>
                  </a:schemeClr>
                </a:solidFill>
              </a:rPr>
              <a:t>שינוי </a:t>
            </a:r>
            <a:r>
              <a:rPr lang="he-IL" sz="1200" b="1" u="sng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התנהגות</a:t>
            </a:r>
            <a:r>
              <a:rPr lang="he-IL" sz="1000" b="1" dirty="0" smtClean="0"/>
              <a:t> </a:t>
            </a:r>
            <a:r>
              <a:rPr lang="he-IL" sz="1000" dirty="0" smtClean="0"/>
              <a:t>חיקוי </a:t>
            </a:r>
            <a:r>
              <a:rPr lang="he-IL" sz="1000" dirty="0"/>
              <a:t>למידה ותבניות</a:t>
            </a:r>
            <a:endParaRPr lang="he-IL" sz="1200" u="sng" dirty="0" smtClean="0">
              <a:solidFill>
                <a:schemeClr val="tx2">
                  <a:lumMod val="60000"/>
                  <a:lumOff val="40000"/>
                </a:schemeClr>
              </a:solidFill>
            </a:endParaRPr>
          </a:p>
          <a:p>
            <a:r>
              <a:rPr lang="en-US" sz="1200" dirty="0" smtClean="0"/>
              <a:t>Interdependence                                </a:t>
            </a:r>
            <a:r>
              <a:rPr lang="he-IL" sz="1200" dirty="0" smtClean="0"/>
              <a:t>   </a:t>
            </a:r>
            <a:r>
              <a:rPr lang="en-US" sz="1200" dirty="0" smtClean="0"/>
              <a:t>connectedness                  </a:t>
            </a:r>
            <a:r>
              <a:rPr lang="he-IL" sz="1200" dirty="0" smtClean="0"/>
              <a:t>                   </a:t>
            </a:r>
            <a:r>
              <a:rPr lang="he-IL" sz="1200" dirty="0"/>
              <a:t> </a:t>
            </a:r>
            <a:r>
              <a:rPr lang="en-US" sz="1200" dirty="0" smtClean="0"/>
              <a:t>diversity</a:t>
            </a:r>
            <a:r>
              <a:rPr lang="he-IL" sz="1200" dirty="0" smtClean="0"/>
              <a:t>                       </a:t>
            </a:r>
            <a:r>
              <a:rPr lang="en-US" sz="1200" dirty="0" smtClean="0"/>
              <a:t>adaption</a:t>
            </a:r>
            <a:r>
              <a:rPr lang="he-IL" sz="1000" dirty="0" smtClean="0"/>
              <a:t> </a:t>
            </a:r>
            <a:r>
              <a:rPr lang="he-IL" sz="1200" dirty="0" smtClean="0"/>
              <a:t> </a:t>
            </a:r>
          </a:p>
          <a:p>
            <a:endParaRPr lang="he-IL" sz="1200" dirty="0"/>
          </a:p>
          <a:p>
            <a:pPr algn="ctr">
              <a:spcBef>
                <a:spcPts val="1200"/>
              </a:spcBef>
              <a:spcAft>
                <a:spcPts val="1200"/>
              </a:spcAft>
            </a:pPr>
            <a:endParaRPr lang="he-IL" sz="1200" b="1" dirty="0" smtClean="0">
              <a:solidFill>
                <a:schemeClr val="tx2">
                  <a:lumMod val="60000"/>
                  <a:lumOff val="40000"/>
                </a:schemeClr>
              </a:solidFill>
            </a:endParaRPr>
          </a:p>
        </p:txBody>
      </p:sp>
      <p:pic>
        <p:nvPicPr>
          <p:cNvPr id="8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2153498" y="4865089"/>
            <a:ext cx="298340" cy="15478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7030298" y="4865089"/>
            <a:ext cx="298340" cy="15478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1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5377712" y="4865089"/>
            <a:ext cx="298340" cy="15478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2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3829898" y="4865089"/>
            <a:ext cx="298340" cy="15478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3" name="Picture 2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307" y="6342796"/>
            <a:ext cx="1250093" cy="46645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cxnSp>
        <p:nvCxnSpPr>
          <p:cNvPr id="14" name="Straight Connector 13"/>
          <p:cNvCxnSpPr/>
          <p:nvPr/>
        </p:nvCxnSpPr>
        <p:spPr>
          <a:xfrm>
            <a:off x="152400" y="6324600"/>
            <a:ext cx="8915400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7" name="Picture 3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83682" y="6485400"/>
            <a:ext cx="855518" cy="2964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119885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475656" y="44624"/>
            <a:ext cx="6192688" cy="40011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2000" b="1" dirty="0" smtClean="0"/>
              <a:t>אינטליגנציה ארגונית בשרות ניהול המורכבות</a:t>
            </a:r>
            <a:endParaRPr lang="he-IL" sz="2000" b="1" dirty="0"/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307" y="6342796"/>
            <a:ext cx="1250093" cy="46645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0" name="Rectangle 9"/>
          <p:cNvSpPr/>
          <p:nvPr/>
        </p:nvSpPr>
        <p:spPr>
          <a:xfrm>
            <a:off x="1565302" y="5638800"/>
            <a:ext cx="6172200" cy="307777"/>
          </a:xfrm>
          <a:prstGeom prst="rect">
            <a:avLst/>
          </a:prstGeom>
          <a:noFill/>
          <a:ln w="3175">
            <a:noFill/>
          </a:ln>
          <a:effectLst>
            <a:outerShdw sx="1000" sy="1000" algn="ctr" rotWithShape="0">
              <a:schemeClr val="bg1">
                <a:lumMod val="75000"/>
              </a:schemeClr>
            </a:outerShdw>
          </a:effectLst>
        </p:spPr>
        <p:txBody>
          <a:bodyPr wrap="square">
            <a:spAutoFit/>
          </a:bodyPr>
          <a:lstStyle/>
          <a:p>
            <a:pPr algn="ctr"/>
            <a:r>
              <a:rPr lang="he-IL" sz="1400" b="1" dirty="0" smtClean="0">
                <a:solidFill>
                  <a:srgbClr val="FF0000"/>
                </a:solidFill>
              </a:rPr>
              <a:t>אופן </a:t>
            </a:r>
            <a:r>
              <a:rPr lang="he-IL" sz="1400" b="1" dirty="0">
                <a:solidFill>
                  <a:srgbClr val="FF0000"/>
                </a:solidFill>
              </a:rPr>
              <a:t>היישום </a:t>
            </a:r>
            <a:r>
              <a:rPr lang="he-IL" sz="1400" b="1" dirty="0" smtClean="0">
                <a:solidFill>
                  <a:srgbClr val="FF0000"/>
                </a:solidFill>
              </a:rPr>
              <a:t>מותנה </a:t>
            </a:r>
            <a:r>
              <a:rPr lang="he-IL" sz="1400" b="1" dirty="0">
                <a:solidFill>
                  <a:srgbClr val="FF0000"/>
                </a:solidFill>
              </a:rPr>
              <a:t>ביכולת להציג את המבנה הטופולוגי של </a:t>
            </a:r>
            <a:r>
              <a:rPr lang="he-IL" sz="1400" b="1" dirty="0" smtClean="0">
                <a:solidFill>
                  <a:srgbClr val="FF0000"/>
                </a:solidFill>
              </a:rPr>
              <a:t>הארגון כרשת דינמיות</a:t>
            </a:r>
            <a:endParaRPr lang="he-IL" sz="1400" b="1" dirty="0">
              <a:solidFill>
                <a:srgbClr val="FF0000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214032" y="756918"/>
            <a:ext cx="8715935" cy="307777"/>
          </a:xfrm>
          <a:prstGeom prst="rect">
            <a:avLst/>
          </a:prstGeom>
          <a:noFill/>
          <a:ln>
            <a:noFill/>
          </a:ln>
        </p:spPr>
        <p:txBody>
          <a:bodyPr wrap="square" rtlCol="1">
            <a:spAutoFit/>
          </a:bodyPr>
          <a:lstStyle/>
          <a:p>
            <a:pPr algn="ctr">
              <a:spcBef>
                <a:spcPts val="600"/>
              </a:spcBef>
              <a:spcAft>
                <a:spcPts val="600"/>
              </a:spcAft>
            </a:pPr>
            <a:r>
              <a:rPr lang="he-IL" sz="1400" b="1" dirty="0" smtClean="0"/>
              <a:t>מערכות מורכבות הוא תחום מדעי שישומיו הניהוליים מנתחים ארגון כרשת גורמים מגוונים הנמצאים ביחסי גומלין </a:t>
            </a:r>
          </a:p>
        </p:txBody>
      </p:sp>
      <p:cxnSp>
        <p:nvCxnSpPr>
          <p:cNvPr id="14" name="Straight Connector 13"/>
          <p:cNvCxnSpPr/>
          <p:nvPr/>
        </p:nvCxnSpPr>
        <p:spPr>
          <a:xfrm>
            <a:off x="152400" y="6324600"/>
            <a:ext cx="8915400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TextBox 2"/>
          <p:cNvSpPr txBox="1"/>
          <p:nvPr/>
        </p:nvSpPr>
        <p:spPr>
          <a:xfrm>
            <a:off x="1904999" y="6439917"/>
            <a:ext cx="7024967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 rtl="0"/>
            <a:r>
              <a:rPr lang="en-US" sz="1100" dirty="0"/>
              <a:t>The Hidden Power of Social Networks: Understanding How Work Really Gets Done in </a:t>
            </a:r>
            <a:r>
              <a:rPr lang="en-US" sz="1100" dirty="0" smtClean="0"/>
              <a:t>Organizations</a:t>
            </a:r>
            <a:r>
              <a:rPr lang="he-IL" sz="1100" dirty="0" smtClean="0"/>
              <a:t> - </a:t>
            </a:r>
            <a:r>
              <a:rPr lang="en-US" sz="1100" i="1" dirty="0" smtClean="0"/>
              <a:t>Robert </a:t>
            </a:r>
            <a:r>
              <a:rPr lang="en-US" sz="1100" i="1" dirty="0"/>
              <a:t>L. Cross</a:t>
            </a:r>
            <a:r>
              <a:rPr lang="en-US" sz="1100" dirty="0"/>
              <a:t> </a:t>
            </a:r>
          </a:p>
          <a:p>
            <a:pPr algn="l" rtl="0"/>
            <a:endParaRPr lang="en-US" sz="1000" dirty="0"/>
          </a:p>
        </p:txBody>
      </p:sp>
      <p:graphicFrame>
        <p:nvGraphicFramePr>
          <p:cNvPr id="5" name="Diagram 4"/>
          <p:cNvGraphicFramePr/>
          <p:nvPr>
            <p:extLst>
              <p:ext uri="{D42A27DB-BD31-4B8C-83A1-F6EECF244321}">
                <p14:modId xmlns:p14="http://schemas.microsoft.com/office/powerpoint/2010/main" val="1736609497"/>
              </p:ext>
            </p:extLst>
          </p:nvPr>
        </p:nvGraphicFramePr>
        <p:xfrm>
          <a:off x="242607" y="1317059"/>
          <a:ext cx="4717193" cy="394074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68" name="Rectangle 67"/>
          <p:cNvSpPr/>
          <p:nvPr/>
        </p:nvSpPr>
        <p:spPr>
          <a:xfrm>
            <a:off x="6593487" y="3129020"/>
            <a:ext cx="370614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/>
              <a:t>Cole</a:t>
            </a:r>
          </a:p>
        </p:txBody>
      </p:sp>
      <p:sp>
        <p:nvSpPr>
          <p:cNvPr id="69" name="Rectangle 68"/>
          <p:cNvSpPr/>
          <p:nvPr/>
        </p:nvSpPr>
        <p:spPr>
          <a:xfrm>
            <a:off x="5787666" y="3448931"/>
            <a:ext cx="391453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/>
              <a:t>Kelly</a:t>
            </a:r>
          </a:p>
        </p:txBody>
      </p:sp>
      <p:sp>
        <p:nvSpPr>
          <p:cNvPr id="70" name="Rectangle 69"/>
          <p:cNvSpPr/>
          <p:nvPr/>
        </p:nvSpPr>
        <p:spPr>
          <a:xfrm>
            <a:off x="5759404" y="2403095"/>
            <a:ext cx="510075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/>
              <a:t>Shapiro</a:t>
            </a:r>
          </a:p>
        </p:txBody>
      </p:sp>
      <p:sp>
        <p:nvSpPr>
          <p:cNvPr id="71" name="Rectangle 70"/>
          <p:cNvSpPr/>
          <p:nvPr/>
        </p:nvSpPr>
        <p:spPr>
          <a:xfrm>
            <a:off x="6147204" y="1471801"/>
            <a:ext cx="506869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/>
              <a:t>O’Brien</a:t>
            </a:r>
          </a:p>
        </p:txBody>
      </p:sp>
      <p:sp>
        <p:nvSpPr>
          <p:cNvPr id="72" name="Rectangle 71"/>
          <p:cNvSpPr/>
          <p:nvPr/>
        </p:nvSpPr>
        <p:spPr>
          <a:xfrm>
            <a:off x="5804557" y="4004676"/>
            <a:ext cx="498855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/>
              <a:t>Hughes</a:t>
            </a:r>
          </a:p>
        </p:txBody>
      </p:sp>
      <p:sp>
        <p:nvSpPr>
          <p:cNvPr id="73" name="Rectangle 72"/>
          <p:cNvSpPr/>
          <p:nvPr/>
        </p:nvSpPr>
        <p:spPr>
          <a:xfrm>
            <a:off x="7293513" y="4056180"/>
            <a:ext cx="439543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/>
              <a:t>Miller</a:t>
            </a:r>
          </a:p>
        </p:txBody>
      </p:sp>
      <p:sp>
        <p:nvSpPr>
          <p:cNvPr id="74" name="Rectangle 73"/>
          <p:cNvSpPr/>
          <p:nvPr/>
        </p:nvSpPr>
        <p:spPr>
          <a:xfrm>
            <a:off x="6308361" y="4522841"/>
            <a:ext cx="518091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 err="1"/>
              <a:t>Hussain</a:t>
            </a:r>
            <a:endParaRPr lang="en-US" sz="800" b="1" dirty="0"/>
          </a:p>
        </p:txBody>
      </p:sp>
      <p:sp>
        <p:nvSpPr>
          <p:cNvPr id="75" name="Rectangle 74"/>
          <p:cNvSpPr/>
          <p:nvPr/>
        </p:nvSpPr>
        <p:spPr>
          <a:xfrm>
            <a:off x="7527559" y="3133425"/>
            <a:ext cx="420307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/>
              <a:t>Jones</a:t>
            </a:r>
          </a:p>
        </p:txBody>
      </p:sp>
      <p:sp>
        <p:nvSpPr>
          <p:cNvPr id="76" name="Rectangle 75"/>
          <p:cNvSpPr/>
          <p:nvPr/>
        </p:nvSpPr>
        <p:spPr>
          <a:xfrm>
            <a:off x="5099884" y="3109613"/>
            <a:ext cx="453970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/>
              <a:t>Cohen</a:t>
            </a:r>
          </a:p>
        </p:txBody>
      </p:sp>
      <p:sp>
        <p:nvSpPr>
          <p:cNvPr id="77" name="Rectangle 76"/>
          <p:cNvSpPr/>
          <p:nvPr/>
        </p:nvSpPr>
        <p:spPr>
          <a:xfrm>
            <a:off x="7256980" y="3507886"/>
            <a:ext cx="562975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/>
              <a:t>Andrews</a:t>
            </a:r>
          </a:p>
        </p:txBody>
      </p:sp>
      <p:sp>
        <p:nvSpPr>
          <p:cNvPr id="78" name="Rectangle 77"/>
          <p:cNvSpPr/>
          <p:nvPr/>
        </p:nvSpPr>
        <p:spPr>
          <a:xfrm>
            <a:off x="7243430" y="4731191"/>
            <a:ext cx="452367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/>
              <a:t>Taylor</a:t>
            </a:r>
          </a:p>
        </p:txBody>
      </p:sp>
      <p:sp>
        <p:nvSpPr>
          <p:cNvPr id="79" name="Rectangle 78"/>
          <p:cNvSpPr/>
          <p:nvPr/>
        </p:nvSpPr>
        <p:spPr>
          <a:xfrm>
            <a:off x="5426028" y="4942449"/>
            <a:ext cx="530915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 smtClean="0"/>
              <a:t>Ramirez</a:t>
            </a:r>
            <a:endParaRPr lang="en-US" sz="800" b="1" dirty="0"/>
          </a:p>
        </p:txBody>
      </p:sp>
      <p:sp>
        <p:nvSpPr>
          <p:cNvPr id="80" name="Rectangle 79"/>
          <p:cNvSpPr/>
          <p:nvPr/>
        </p:nvSpPr>
        <p:spPr>
          <a:xfrm>
            <a:off x="6358059" y="5115836"/>
            <a:ext cx="344966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 smtClean="0"/>
              <a:t>Bell</a:t>
            </a:r>
            <a:endParaRPr lang="en-US" sz="800" b="1" dirty="0"/>
          </a:p>
        </p:txBody>
      </p:sp>
      <p:sp>
        <p:nvSpPr>
          <p:cNvPr id="81" name="Rectangle 80"/>
          <p:cNvSpPr/>
          <p:nvPr/>
        </p:nvSpPr>
        <p:spPr>
          <a:xfrm>
            <a:off x="7398045" y="2526206"/>
            <a:ext cx="421910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 smtClean="0"/>
              <a:t>Paine</a:t>
            </a:r>
            <a:endParaRPr lang="en-US" sz="800" b="1" dirty="0"/>
          </a:p>
        </p:txBody>
      </p:sp>
      <p:sp>
        <p:nvSpPr>
          <p:cNvPr id="82" name="Rectangle 81"/>
          <p:cNvSpPr/>
          <p:nvPr/>
        </p:nvSpPr>
        <p:spPr>
          <a:xfrm>
            <a:off x="7339750" y="1865849"/>
            <a:ext cx="415498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 smtClean="0"/>
              <a:t>Stock</a:t>
            </a:r>
            <a:endParaRPr lang="en-US" sz="800" b="1" dirty="0"/>
          </a:p>
        </p:txBody>
      </p:sp>
      <p:sp>
        <p:nvSpPr>
          <p:cNvPr id="83" name="Rectangle 82"/>
          <p:cNvSpPr/>
          <p:nvPr/>
        </p:nvSpPr>
        <p:spPr>
          <a:xfrm>
            <a:off x="5246122" y="3887350"/>
            <a:ext cx="431528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 smtClean="0"/>
              <a:t>Smith</a:t>
            </a:r>
            <a:endParaRPr lang="en-US" sz="800" b="1" dirty="0"/>
          </a:p>
        </p:txBody>
      </p:sp>
      <p:sp>
        <p:nvSpPr>
          <p:cNvPr id="84" name="Rectangle 83"/>
          <p:cNvSpPr/>
          <p:nvPr/>
        </p:nvSpPr>
        <p:spPr>
          <a:xfrm>
            <a:off x="4767680" y="4846740"/>
            <a:ext cx="471603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 smtClean="0"/>
              <a:t>Moore</a:t>
            </a:r>
            <a:endParaRPr lang="en-US" sz="800" b="1" dirty="0"/>
          </a:p>
        </p:txBody>
      </p:sp>
      <p:sp>
        <p:nvSpPr>
          <p:cNvPr id="85" name="Rectangle 84"/>
          <p:cNvSpPr/>
          <p:nvPr/>
        </p:nvSpPr>
        <p:spPr>
          <a:xfrm>
            <a:off x="7630703" y="4992726"/>
            <a:ext cx="338554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 err="1" smtClean="0"/>
              <a:t>Sen</a:t>
            </a:r>
            <a:endParaRPr lang="en-US" sz="800" b="1" dirty="0"/>
          </a:p>
        </p:txBody>
      </p:sp>
      <p:sp>
        <p:nvSpPr>
          <p:cNvPr id="86" name="Rectangle 85"/>
          <p:cNvSpPr/>
          <p:nvPr/>
        </p:nvSpPr>
        <p:spPr>
          <a:xfrm>
            <a:off x="7890537" y="4253132"/>
            <a:ext cx="556563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 smtClean="0"/>
              <a:t>Williams</a:t>
            </a:r>
            <a:endParaRPr lang="en-US" sz="800" b="1" dirty="0"/>
          </a:p>
        </p:txBody>
      </p:sp>
      <p:sp>
        <p:nvSpPr>
          <p:cNvPr id="87" name="Rectangle 86"/>
          <p:cNvSpPr/>
          <p:nvPr/>
        </p:nvSpPr>
        <p:spPr>
          <a:xfrm>
            <a:off x="4825388" y="4125604"/>
            <a:ext cx="413895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800" b="1" dirty="0" smtClean="0"/>
              <a:t>Cross</a:t>
            </a:r>
            <a:endParaRPr lang="en-US" sz="800" b="1" dirty="0"/>
          </a:p>
        </p:txBody>
      </p:sp>
      <p:cxnSp>
        <p:nvCxnSpPr>
          <p:cNvPr id="88" name="Straight Connector 87"/>
          <p:cNvCxnSpPr>
            <a:stCxn id="71" idx="2"/>
            <a:endCxn id="70" idx="3"/>
          </p:cNvCxnSpPr>
          <p:nvPr/>
        </p:nvCxnSpPr>
        <p:spPr>
          <a:xfrm flipH="1">
            <a:off x="6269479" y="1687245"/>
            <a:ext cx="131160" cy="823572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89" name="Straight Connector 88"/>
          <p:cNvCxnSpPr>
            <a:stCxn id="71" idx="2"/>
            <a:endCxn id="82" idx="1"/>
          </p:cNvCxnSpPr>
          <p:nvPr/>
        </p:nvCxnSpPr>
        <p:spPr>
          <a:xfrm>
            <a:off x="6400639" y="1687245"/>
            <a:ext cx="939111" cy="286326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90" name="Straight Connector 89"/>
          <p:cNvCxnSpPr>
            <a:stCxn id="82" idx="1"/>
            <a:endCxn id="81" idx="1"/>
          </p:cNvCxnSpPr>
          <p:nvPr/>
        </p:nvCxnSpPr>
        <p:spPr>
          <a:xfrm>
            <a:off x="7339750" y="1973571"/>
            <a:ext cx="58295" cy="660357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91" name="Straight Connector 90"/>
          <p:cNvCxnSpPr>
            <a:stCxn id="82" idx="1"/>
            <a:endCxn id="70" idx="3"/>
          </p:cNvCxnSpPr>
          <p:nvPr/>
        </p:nvCxnSpPr>
        <p:spPr>
          <a:xfrm flipH="1">
            <a:off x="6269479" y="1973571"/>
            <a:ext cx="1070271" cy="537246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92" name="Straight Connector 91"/>
          <p:cNvCxnSpPr>
            <a:stCxn id="81" idx="1"/>
            <a:endCxn id="70" idx="3"/>
          </p:cNvCxnSpPr>
          <p:nvPr/>
        </p:nvCxnSpPr>
        <p:spPr>
          <a:xfrm flipH="1" flipV="1">
            <a:off x="6269479" y="2510817"/>
            <a:ext cx="1128566" cy="123111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93" name="Straight Connector 92"/>
          <p:cNvCxnSpPr>
            <a:stCxn id="75" idx="1"/>
            <a:endCxn id="68" idx="3"/>
          </p:cNvCxnSpPr>
          <p:nvPr/>
        </p:nvCxnSpPr>
        <p:spPr>
          <a:xfrm flipH="1" flipV="1">
            <a:off x="6964101" y="3236742"/>
            <a:ext cx="563458" cy="4405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94" name="Straight Connector 93"/>
          <p:cNvCxnSpPr>
            <a:stCxn id="81" idx="1"/>
            <a:endCxn id="68" idx="0"/>
          </p:cNvCxnSpPr>
          <p:nvPr/>
        </p:nvCxnSpPr>
        <p:spPr>
          <a:xfrm flipH="1">
            <a:off x="6778794" y="2633928"/>
            <a:ext cx="619251" cy="495092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95" name="Straight Connector 94"/>
          <p:cNvCxnSpPr>
            <a:stCxn id="68" idx="0"/>
            <a:endCxn id="70" idx="3"/>
          </p:cNvCxnSpPr>
          <p:nvPr/>
        </p:nvCxnSpPr>
        <p:spPr>
          <a:xfrm flipH="1" flipV="1">
            <a:off x="6269479" y="2510817"/>
            <a:ext cx="509315" cy="618203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96" name="Straight Connector 95"/>
          <p:cNvCxnSpPr>
            <a:stCxn id="68" idx="2"/>
            <a:endCxn id="72" idx="0"/>
          </p:cNvCxnSpPr>
          <p:nvPr/>
        </p:nvCxnSpPr>
        <p:spPr>
          <a:xfrm flipH="1">
            <a:off x="6053985" y="3344464"/>
            <a:ext cx="724809" cy="660212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97" name="Straight Connector 96"/>
          <p:cNvCxnSpPr>
            <a:stCxn id="68" idx="2"/>
            <a:endCxn id="74" idx="0"/>
          </p:cNvCxnSpPr>
          <p:nvPr/>
        </p:nvCxnSpPr>
        <p:spPr>
          <a:xfrm flipH="1">
            <a:off x="6567407" y="3344464"/>
            <a:ext cx="211387" cy="1178377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98" name="Straight Connector 97"/>
          <p:cNvCxnSpPr>
            <a:stCxn id="68" idx="2"/>
            <a:endCxn id="77" idx="1"/>
          </p:cNvCxnSpPr>
          <p:nvPr/>
        </p:nvCxnSpPr>
        <p:spPr>
          <a:xfrm>
            <a:off x="6778794" y="3344464"/>
            <a:ext cx="478186" cy="271144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99" name="Straight Connector 98"/>
          <p:cNvCxnSpPr>
            <a:stCxn id="69" idx="2"/>
            <a:endCxn id="72" idx="0"/>
          </p:cNvCxnSpPr>
          <p:nvPr/>
        </p:nvCxnSpPr>
        <p:spPr>
          <a:xfrm>
            <a:off x="5983393" y="3664375"/>
            <a:ext cx="70592" cy="340301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00" name="Straight Connector 99"/>
          <p:cNvCxnSpPr>
            <a:stCxn id="69" idx="2"/>
            <a:endCxn id="83" idx="0"/>
          </p:cNvCxnSpPr>
          <p:nvPr/>
        </p:nvCxnSpPr>
        <p:spPr>
          <a:xfrm flipH="1">
            <a:off x="5461886" y="3664375"/>
            <a:ext cx="521507" cy="222975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01" name="Straight Connector 100"/>
          <p:cNvCxnSpPr>
            <a:stCxn id="69" idx="0"/>
            <a:endCxn id="76" idx="3"/>
          </p:cNvCxnSpPr>
          <p:nvPr/>
        </p:nvCxnSpPr>
        <p:spPr>
          <a:xfrm flipH="1" flipV="1">
            <a:off x="5553854" y="3217335"/>
            <a:ext cx="429539" cy="231596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02" name="Straight Connector 101"/>
          <p:cNvCxnSpPr>
            <a:stCxn id="68" idx="2"/>
            <a:endCxn id="69" idx="0"/>
          </p:cNvCxnSpPr>
          <p:nvPr/>
        </p:nvCxnSpPr>
        <p:spPr>
          <a:xfrm flipH="1">
            <a:off x="5983393" y="3344464"/>
            <a:ext cx="795401" cy="104467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03" name="Straight Connector 102"/>
          <p:cNvCxnSpPr>
            <a:stCxn id="76" idx="3"/>
            <a:endCxn id="87" idx="0"/>
          </p:cNvCxnSpPr>
          <p:nvPr/>
        </p:nvCxnSpPr>
        <p:spPr>
          <a:xfrm flipH="1">
            <a:off x="5032336" y="3217335"/>
            <a:ext cx="521518" cy="908269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04" name="Straight Connector 103"/>
          <p:cNvCxnSpPr>
            <a:stCxn id="68" idx="2"/>
            <a:endCxn id="78" idx="0"/>
          </p:cNvCxnSpPr>
          <p:nvPr/>
        </p:nvCxnSpPr>
        <p:spPr>
          <a:xfrm>
            <a:off x="6778794" y="3344464"/>
            <a:ext cx="690820" cy="1386727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05" name="Straight Connector 104"/>
          <p:cNvCxnSpPr>
            <a:stCxn id="68" idx="1"/>
            <a:endCxn id="76" idx="3"/>
          </p:cNvCxnSpPr>
          <p:nvPr/>
        </p:nvCxnSpPr>
        <p:spPr>
          <a:xfrm flipH="1" flipV="1">
            <a:off x="5553854" y="3217335"/>
            <a:ext cx="1039633" cy="19407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06" name="Straight Connector 105"/>
          <p:cNvCxnSpPr>
            <a:stCxn id="68" idx="2"/>
            <a:endCxn id="73" idx="0"/>
          </p:cNvCxnSpPr>
          <p:nvPr/>
        </p:nvCxnSpPr>
        <p:spPr>
          <a:xfrm>
            <a:off x="6778794" y="3344464"/>
            <a:ext cx="734491" cy="711716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07" name="Straight Connector 106"/>
          <p:cNvCxnSpPr>
            <a:stCxn id="78" idx="2"/>
            <a:endCxn id="80" idx="3"/>
          </p:cNvCxnSpPr>
          <p:nvPr/>
        </p:nvCxnSpPr>
        <p:spPr>
          <a:xfrm flipH="1">
            <a:off x="6703025" y="4946635"/>
            <a:ext cx="766589" cy="276923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08" name="Straight Connector 107"/>
          <p:cNvCxnSpPr>
            <a:stCxn id="80" idx="1"/>
            <a:endCxn id="79" idx="3"/>
          </p:cNvCxnSpPr>
          <p:nvPr/>
        </p:nvCxnSpPr>
        <p:spPr>
          <a:xfrm flipH="1" flipV="1">
            <a:off x="5956943" y="5050171"/>
            <a:ext cx="401116" cy="173387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09" name="Straight Connector 108"/>
          <p:cNvCxnSpPr>
            <a:stCxn id="72" idx="2"/>
            <a:endCxn id="79" idx="0"/>
          </p:cNvCxnSpPr>
          <p:nvPr/>
        </p:nvCxnSpPr>
        <p:spPr>
          <a:xfrm flipH="1">
            <a:off x="5691486" y="4220120"/>
            <a:ext cx="362499" cy="722329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10" name="Straight Connector 109"/>
          <p:cNvCxnSpPr>
            <a:stCxn id="87" idx="2"/>
            <a:endCxn id="84" idx="0"/>
          </p:cNvCxnSpPr>
          <p:nvPr/>
        </p:nvCxnSpPr>
        <p:spPr>
          <a:xfrm flipH="1">
            <a:off x="5003482" y="4341048"/>
            <a:ext cx="28854" cy="505692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11" name="Straight Connector 110"/>
          <p:cNvCxnSpPr>
            <a:stCxn id="74" idx="1"/>
            <a:endCxn id="87" idx="3"/>
          </p:cNvCxnSpPr>
          <p:nvPr/>
        </p:nvCxnSpPr>
        <p:spPr>
          <a:xfrm flipH="1" flipV="1">
            <a:off x="5239283" y="4233326"/>
            <a:ext cx="1069078" cy="397237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12" name="Straight Connector 111"/>
          <p:cNvCxnSpPr>
            <a:stCxn id="73" idx="2"/>
            <a:endCxn id="78" idx="0"/>
          </p:cNvCxnSpPr>
          <p:nvPr/>
        </p:nvCxnSpPr>
        <p:spPr>
          <a:xfrm flipH="1">
            <a:off x="7469614" y="4271624"/>
            <a:ext cx="43671" cy="459567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13" name="Straight Connector 112"/>
          <p:cNvCxnSpPr>
            <a:stCxn id="75" idx="2"/>
            <a:endCxn id="86" idx="0"/>
          </p:cNvCxnSpPr>
          <p:nvPr/>
        </p:nvCxnSpPr>
        <p:spPr>
          <a:xfrm>
            <a:off x="7737713" y="3348869"/>
            <a:ext cx="431106" cy="904263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14" name="Straight Connector 113"/>
          <p:cNvCxnSpPr>
            <a:stCxn id="77" idx="2"/>
            <a:endCxn id="86" idx="0"/>
          </p:cNvCxnSpPr>
          <p:nvPr/>
        </p:nvCxnSpPr>
        <p:spPr>
          <a:xfrm>
            <a:off x="7538468" y="3723330"/>
            <a:ext cx="630351" cy="529802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15" name="Straight Connector 114"/>
          <p:cNvCxnSpPr>
            <a:stCxn id="86" idx="2"/>
            <a:endCxn id="78" idx="0"/>
          </p:cNvCxnSpPr>
          <p:nvPr/>
        </p:nvCxnSpPr>
        <p:spPr>
          <a:xfrm flipH="1">
            <a:off x="7469614" y="4468576"/>
            <a:ext cx="699205" cy="262615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16" name="Straight Connector 115"/>
          <p:cNvCxnSpPr>
            <a:stCxn id="78" idx="2"/>
            <a:endCxn id="85" idx="1"/>
          </p:cNvCxnSpPr>
          <p:nvPr/>
        </p:nvCxnSpPr>
        <p:spPr>
          <a:xfrm>
            <a:off x="7469614" y="4946635"/>
            <a:ext cx="161089" cy="153813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17" name="Straight Connector 116"/>
          <p:cNvCxnSpPr>
            <a:stCxn id="74" idx="2"/>
            <a:endCxn id="80" idx="0"/>
          </p:cNvCxnSpPr>
          <p:nvPr/>
        </p:nvCxnSpPr>
        <p:spPr>
          <a:xfrm flipH="1">
            <a:off x="6530542" y="4738285"/>
            <a:ext cx="36865" cy="377551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18" name="Straight Connector 117"/>
          <p:cNvCxnSpPr>
            <a:stCxn id="74" idx="1"/>
            <a:endCxn id="79" idx="0"/>
          </p:cNvCxnSpPr>
          <p:nvPr/>
        </p:nvCxnSpPr>
        <p:spPr>
          <a:xfrm flipH="1">
            <a:off x="5691486" y="4630563"/>
            <a:ext cx="616875" cy="311886"/>
          </a:xfrm>
          <a:prstGeom prst="line">
            <a:avLst/>
          </a:prstGeom>
          <a:ln w="1905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sp>
        <p:nvSpPr>
          <p:cNvPr id="11" name="Oval 10"/>
          <p:cNvSpPr/>
          <p:nvPr/>
        </p:nvSpPr>
        <p:spPr>
          <a:xfrm>
            <a:off x="425900" y="4089874"/>
            <a:ext cx="708453" cy="321729"/>
          </a:xfrm>
          <a:prstGeom prst="ellipse">
            <a:avLst/>
          </a:prstGeom>
          <a:noFill/>
          <a:ln w="127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he-IL"/>
          </a:p>
        </p:txBody>
      </p:sp>
      <p:sp>
        <p:nvSpPr>
          <p:cNvPr id="12" name="Oval 11"/>
          <p:cNvSpPr/>
          <p:nvPr/>
        </p:nvSpPr>
        <p:spPr>
          <a:xfrm>
            <a:off x="6450751" y="3080738"/>
            <a:ext cx="609600" cy="304800"/>
          </a:xfrm>
          <a:prstGeom prst="ellipse">
            <a:avLst/>
          </a:prstGeom>
          <a:noFill/>
          <a:ln w="127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426729961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1" fill="hold">
                      <p:stCondLst>
                        <p:cond delay="indefinite"/>
                      </p:stCondLst>
                      <p:childTnLst>
                        <p:par>
                          <p:cTn id="112" fill="hold">
                            <p:stCondLst>
                              <p:cond delay="0"/>
                            </p:stCondLst>
                            <p:childTnLst>
                              <p:par>
                                <p:cTn id="113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5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6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1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8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0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1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2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3" fill="hold">
                      <p:stCondLst>
                        <p:cond delay="indefinite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  <p:bldGraphic spid="5" grpId="0">
        <p:bldAsOne/>
      </p:bldGraphic>
      <p:bldP spid="68" grpId="0"/>
      <p:bldP spid="69" grpId="0"/>
      <p:bldP spid="70" grpId="0"/>
      <p:bldP spid="71" grpId="0"/>
      <p:bldP spid="72" grpId="0"/>
      <p:bldP spid="73" grpId="0"/>
      <p:bldP spid="74" grpId="0"/>
      <p:bldP spid="75" grpId="0"/>
      <p:bldP spid="76" grpId="0"/>
      <p:bldP spid="77" grpId="0"/>
      <p:bldP spid="78" grpId="0"/>
      <p:bldP spid="79" grpId="0"/>
      <p:bldP spid="80" grpId="0"/>
      <p:bldP spid="81" grpId="0"/>
      <p:bldP spid="82" grpId="0"/>
      <p:bldP spid="83" grpId="0"/>
      <p:bldP spid="84" grpId="0"/>
      <p:bldP spid="85" grpId="0"/>
      <p:bldP spid="86" grpId="0"/>
      <p:bldP spid="87" grpId="0"/>
      <p:bldP spid="11" grpId="0" animBg="1"/>
      <p:bldP spid="12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28600" y="44624"/>
            <a:ext cx="8610600" cy="430887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en-US" sz="2200" b="1" i="1" dirty="0" smtClean="0"/>
              <a:t>Case Study </a:t>
            </a:r>
            <a:r>
              <a:rPr lang="he-IL" sz="2000" b="1" dirty="0" smtClean="0"/>
              <a:t>: ניהול הכשרונות – האפשרויות החדשות</a:t>
            </a:r>
            <a:endParaRPr lang="he-IL" sz="2000" b="1" dirty="0"/>
          </a:p>
        </p:txBody>
      </p:sp>
      <p:sp>
        <p:nvSpPr>
          <p:cNvPr id="4" name="TextBox 3"/>
          <p:cNvSpPr txBox="1"/>
          <p:nvPr/>
        </p:nvSpPr>
        <p:spPr>
          <a:xfrm>
            <a:off x="2438400" y="533400"/>
            <a:ext cx="6587716" cy="553998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endParaRPr lang="he-IL" sz="1600" b="1" dirty="0" smtClean="0"/>
          </a:p>
          <a:p>
            <a:r>
              <a:rPr lang="he-IL" sz="1400" b="1" dirty="0" smtClean="0"/>
              <a:t> </a:t>
            </a:r>
            <a:endParaRPr lang="he-IL" sz="1400" b="1" dirty="0"/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000" y="1066800"/>
            <a:ext cx="3810000" cy="397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3" name="Rectangle 12"/>
          <p:cNvSpPr/>
          <p:nvPr/>
        </p:nvSpPr>
        <p:spPr>
          <a:xfrm>
            <a:off x="4724400" y="3505200"/>
            <a:ext cx="4114800" cy="153888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  <a:spcBef>
                <a:spcPts val="600"/>
              </a:spcBef>
              <a:spcAft>
                <a:spcPts val="600"/>
              </a:spcAft>
            </a:pPr>
            <a:r>
              <a:rPr lang="he-IL" sz="1400" b="1" i="1" u="sng" dirty="0" smtClean="0"/>
              <a:t>איתור </a:t>
            </a:r>
            <a:r>
              <a:rPr lang="he-IL" sz="1400" b="1" i="1" u="sng" dirty="0" smtClean="0"/>
              <a:t>הכשרונות </a:t>
            </a:r>
            <a:r>
              <a:rPr lang="he-IL" sz="1400" b="1" i="1" u="sng" dirty="0" smtClean="0"/>
              <a:t>שטרם זוהו:</a:t>
            </a:r>
          </a:p>
          <a:p>
            <a:pPr algn="ctr">
              <a:lnSpc>
                <a:spcPct val="150000"/>
              </a:lnSpc>
              <a:spcBef>
                <a:spcPts val="600"/>
              </a:spcBef>
              <a:spcAft>
                <a:spcPts val="600"/>
              </a:spcAft>
            </a:pPr>
            <a:r>
              <a:rPr lang="he-IL" sz="1400" b="1" dirty="0" smtClean="0">
                <a:solidFill>
                  <a:schemeClr val="accent1"/>
                </a:solidFill>
              </a:rPr>
              <a:t>..." במהלך </a:t>
            </a:r>
            <a:r>
              <a:rPr lang="en-US" sz="1400" b="1" u="sng" dirty="0" smtClean="0">
                <a:solidFill>
                  <a:schemeClr val="accent1"/>
                </a:solidFill>
              </a:rPr>
              <a:t>X</a:t>
            </a:r>
            <a:r>
              <a:rPr lang="he-IL" sz="1400" b="1" dirty="0" smtClean="0">
                <a:solidFill>
                  <a:schemeClr val="accent1"/>
                </a:solidFill>
              </a:rPr>
              <a:t> השבועות האחרונים, למי בארגון פנית בקשר לרעיונות חדשים או פתרונות לא שגרתיים לאתגרים שעלו בעבודתך? "...</a:t>
            </a:r>
            <a:endParaRPr lang="he-IL" sz="1400" b="1" dirty="0">
              <a:solidFill>
                <a:schemeClr val="accent1"/>
              </a:solidFill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4953000" y="1087398"/>
            <a:ext cx="4038600" cy="153888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  <a:spcBef>
                <a:spcPts val="600"/>
              </a:spcBef>
              <a:spcAft>
                <a:spcPts val="600"/>
              </a:spcAft>
            </a:pPr>
            <a:r>
              <a:rPr lang="he-IL" sz="1400" b="1" i="1" u="sng" dirty="0" smtClean="0"/>
              <a:t>מדדים </a:t>
            </a:r>
            <a:r>
              <a:rPr lang="he-IL" sz="1400" b="1" i="1" u="sng" dirty="0"/>
              <a:t>כמותיים </a:t>
            </a:r>
            <a:r>
              <a:rPr lang="he-IL" sz="1400" b="1" i="1" u="sng" dirty="0" smtClean="0"/>
              <a:t>להערכת עובדים / ניהול הכשרונות</a:t>
            </a:r>
            <a:r>
              <a:rPr lang="he-IL" sz="1400" b="1" i="1" u="sng" dirty="0" smtClean="0"/>
              <a:t>: </a:t>
            </a:r>
            <a:endParaRPr lang="he-IL" sz="1400" b="1" i="1" u="sng" dirty="0"/>
          </a:p>
          <a:p>
            <a:pPr>
              <a:lnSpc>
                <a:spcPct val="150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1400" b="1" dirty="0">
                <a:solidFill>
                  <a:schemeClr val="tx2"/>
                </a:solidFill>
              </a:rPr>
              <a:t>DENSITY</a:t>
            </a:r>
            <a:r>
              <a:rPr lang="he-IL" sz="1400" b="1" dirty="0">
                <a:solidFill>
                  <a:schemeClr val="tx2"/>
                </a:solidFill>
              </a:rPr>
              <a:t> – רמת הקישוריות האישית ביחס </a:t>
            </a:r>
            <a:r>
              <a:rPr lang="he-IL" sz="1400" b="1" dirty="0" smtClean="0">
                <a:solidFill>
                  <a:schemeClr val="tx2"/>
                </a:solidFill>
              </a:rPr>
              <a:t>לפוטנציאל                    </a:t>
            </a:r>
            <a:r>
              <a:rPr lang="en-US" sz="1400" b="1" dirty="0" smtClean="0">
                <a:solidFill>
                  <a:schemeClr val="tx2"/>
                </a:solidFill>
              </a:rPr>
              <a:t>CENTRALITY</a:t>
            </a:r>
            <a:r>
              <a:rPr lang="he-IL" sz="1400" b="1" dirty="0" smtClean="0">
                <a:solidFill>
                  <a:schemeClr val="tx2"/>
                </a:solidFill>
              </a:rPr>
              <a:t> </a:t>
            </a:r>
            <a:r>
              <a:rPr lang="he-IL" sz="1400" b="1" dirty="0">
                <a:solidFill>
                  <a:schemeClr val="tx2"/>
                </a:solidFill>
              </a:rPr>
              <a:t>– מידת המרכזיות של העובד </a:t>
            </a:r>
            <a:r>
              <a:rPr lang="he-IL" sz="1400" b="1" dirty="0" smtClean="0">
                <a:solidFill>
                  <a:schemeClr val="tx2"/>
                </a:solidFill>
              </a:rPr>
              <a:t>בארגון </a:t>
            </a:r>
            <a:r>
              <a:rPr lang="en-US" sz="1400" b="1" dirty="0" smtClean="0">
                <a:solidFill>
                  <a:schemeClr val="tx2"/>
                </a:solidFill>
              </a:rPr>
              <a:t>DISTANCE</a:t>
            </a:r>
            <a:r>
              <a:rPr lang="he-IL" sz="1400" b="1" dirty="0" smtClean="0">
                <a:solidFill>
                  <a:schemeClr val="tx2"/>
                </a:solidFill>
              </a:rPr>
              <a:t> </a:t>
            </a:r>
            <a:r>
              <a:rPr lang="he-IL" sz="1400" b="1" dirty="0">
                <a:solidFill>
                  <a:schemeClr val="tx2"/>
                </a:solidFill>
              </a:rPr>
              <a:t>– מידת המרחק בין עובדים</a:t>
            </a:r>
          </a:p>
        </p:txBody>
      </p:sp>
      <p:pic>
        <p:nvPicPr>
          <p:cNvPr id="8" name="Picture 3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83682" y="6485400"/>
            <a:ext cx="855518" cy="2964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" name="Picture 2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307" y="6342796"/>
            <a:ext cx="1250093" cy="46645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cxnSp>
        <p:nvCxnSpPr>
          <p:cNvPr id="11" name="Straight Connector 10"/>
          <p:cNvCxnSpPr/>
          <p:nvPr/>
        </p:nvCxnSpPr>
        <p:spPr>
          <a:xfrm>
            <a:off x="152400" y="6324600"/>
            <a:ext cx="8915400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7172515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28600" y="44624"/>
            <a:ext cx="8610600" cy="430887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en-US" sz="2200" b="1" i="1" dirty="0" smtClean="0"/>
              <a:t>Case Study </a:t>
            </a:r>
            <a:r>
              <a:rPr lang="he-IL" sz="2000" b="1" dirty="0" smtClean="0"/>
              <a:t>: הבניית תרבות וזהות ארגונית אחודה לאחר מיזוג</a:t>
            </a:r>
            <a:endParaRPr lang="he-IL" sz="2000" b="1" dirty="0"/>
          </a:p>
        </p:txBody>
      </p:sp>
      <p:sp>
        <p:nvSpPr>
          <p:cNvPr id="4" name="TextBox 3"/>
          <p:cNvSpPr txBox="1"/>
          <p:nvPr/>
        </p:nvSpPr>
        <p:spPr>
          <a:xfrm>
            <a:off x="2438400" y="533400"/>
            <a:ext cx="6587716" cy="553998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endParaRPr lang="he-IL" sz="1600" b="1" dirty="0" smtClean="0"/>
          </a:p>
          <a:p>
            <a:r>
              <a:rPr lang="he-IL" sz="1400" b="1" dirty="0" smtClean="0"/>
              <a:t> </a:t>
            </a:r>
            <a:endParaRPr lang="he-IL" sz="1400" b="1" dirty="0"/>
          </a:p>
        </p:txBody>
      </p:sp>
      <p:pic>
        <p:nvPicPr>
          <p:cNvPr id="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89475" y="1647855"/>
            <a:ext cx="3939963" cy="2590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6763" y="1664011"/>
            <a:ext cx="3348037" cy="226324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1" name="Rectangle 10"/>
          <p:cNvSpPr/>
          <p:nvPr/>
        </p:nvSpPr>
        <p:spPr>
          <a:xfrm>
            <a:off x="5486400" y="885855"/>
            <a:ext cx="2157698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spcAft>
                <a:spcPts val="300"/>
              </a:spcAft>
            </a:pPr>
            <a:r>
              <a:rPr lang="en-US" sz="2400" b="1" dirty="0" smtClean="0">
                <a:solidFill>
                  <a:schemeClr val="accent1"/>
                </a:solidFill>
              </a:rPr>
              <a:t>Merge</a:t>
            </a:r>
            <a:endParaRPr lang="he-IL" sz="2400" b="1" dirty="0">
              <a:solidFill>
                <a:schemeClr val="accent1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1423702" y="885855"/>
            <a:ext cx="2157698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spcAft>
                <a:spcPts val="300"/>
              </a:spcAft>
            </a:pPr>
            <a:r>
              <a:rPr lang="en-US" sz="2400" b="1" dirty="0" smtClean="0">
                <a:solidFill>
                  <a:schemeClr val="accent1"/>
                </a:solidFill>
              </a:rPr>
              <a:t>Integration</a:t>
            </a:r>
            <a:endParaRPr lang="he-IL" sz="2400" b="1" dirty="0">
              <a:solidFill>
                <a:schemeClr val="accent1"/>
              </a:solidFill>
            </a:endParaRPr>
          </a:p>
        </p:txBody>
      </p:sp>
      <p:sp>
        <p:nvSpPr>
          <p:cNvPr id="15" name="Rectangle 14"/>
          <p:cNvSpPr/>
          <p:nvPr/>
        </p:nvSpPr>
        <p:spPr>
          <a:xfrm>
            <a:off x="3352800" y="1114455"/>
            <a:ext cx="2157698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spcAft>
                <a:spcPts val="300"/>
              </a:spcAft>
            </a:pPr>
            <a:r>
              <a:rPr lang="en-US" sz="2000" dirty="0" smtClean="0">
                <a:solidFill>
                  <a:schemeClr val="accent1"/>
                </a:solidFill>
              </a:rPr>
              <a:t>versus</a:t>
            </a:r>
            <a:endParaRPr lang="he-IL" sz="2000" dirty="0">
              <a:solidFill>
                <a:schemeClr val="accent1"/>
              </a:solidFill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1295400" y="4114800"/>
            <a:ext cx="6629400" cy="166199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spcBef>
                <a:spcPts val="600"/>
              </a:spcBef>
              <a:spcAft>
                <a:spcPts val="600"/>
              </a:spcAft>
            </a:pPr>
            <a:r>
              <a:rPr lang="he-IL" b="1" dirty="0" smtClean="0">
                <a:solidFill>
                  <a:schemeClr val="accent1"/>
                </a:solidFill>
              </a:rPr>
              <a:t>בשונה ממדיניות, תהליכים</a:t>
            </a:r>
            <a:r>
              <a:rPr lang="en-US" b="1" dirty="0" smtClean="0">
                <a:solidFill>
                  <a:schemeClr val="accent1"/>
                </a:solidFill>
              </a:rPr>
              <a:t> </a:t>
            </a:r>
            <a:r>
              <a:rPr lang="en-US" b="1" dirty="0">
                <a:solidFill>
                  <a:schemeClr val="accent1"/>
                </a:solidFill>
              </a:rPr>
              <a:t>,</a:t>
            </a:r>
            <a:r>
              <a:rPr lang="he-IL" b="1" dirty="0" smtClean="0">
                <a:solidFill>
                  <a:schemeClr val="accent1"/>
                </a:solidFill>
              </a:rPr>
              <a:t>כלים</a:t>
            </a:r>
            <a:r>
              <a:rPr lang="he-IL" b="1" dirty="0">
                <a:solidFill>
                  <a:schemeClr val="accent1"/>
                </a:solidFill>
              </a:rPr>
              <a:t> </a:t>
            </a:r>
            <a:r>
              <a:rPr lang="he-IL" b="1" dirty="0" smtClean="0">
                <a:solidFill>
                  <a:schemeClr val="accent1"/>
                </a:solidFill>
              </a:rPr>
              <a:t>ובקרות </a:t>
            </a:r>
          </a:p>
          <a:p>
            <a:pPr algn="ctr">
              <a:spcBef>
                <a:spcPts val="600"/>
              </a:spcBef>
              <a:spcAft>
                <a:spcPts val="600"/>
              </a:spcAft>
            </a:pPr>
            <a:r>
              <a:rPr lang="he-IL" b="1" dirty="0" smtClean="0">
                <a:solidFill>
                  <a:schemeClr val="accent1"/>
                </a:solidFill>
              </a:rPr>
              <a:t>הנחלת </a:t>
            </a:r>
          </a:p>
          <a:p>
            <a:pPr algn="ctr">
              <a:spcBef>
                <a:spcPts val="600"/>
              </a:spcBef>
              <a:spcAft>
                <a:spcPts val="600"/>
              </a:spcAft>
            </a:pPr>
            <a:r>
              <a:rPr lang="he-IL" b="1" u="sng" dirty="0" smtClean="0">
                <a:solidFill>
                  <a:schemeClr val="accent1"/>
                </a:solidFill>
              </a:rPr>
              <a:t>תרבות ארגונית</a:t>
            </a:r>
            <a:r>
              <a:rPr lang="he-IL" b="1" dirty="0" smtClean="0">
                <a:solidFill>
                  <a:schemeClr val="accent1"/>
                </a:solidFill>
              </a:rPr>
              <a:t> ו</a:t>
            </a:r>
            <a:r>
              <a:rPr lang="he-IL" b="1" u="sng" dirty="0" smtClean="0">
                <a:solidFill>
                  <a:schemeClr val="accent1"/>
                </a:solidFill>
              </a:rPr>
              <a:t>זהות ארגונית</a:t>
            </a:r>
            <a:endParaRPr lang="he-IL" b="1" dirty="0" smtClean="0">
              <a:solidFill>
                <a:schemeClr val="accent1"/>
              </a:solidFill>
            </a:endParaRPr>
          </a:p>
          <a:p>
            <a:pPr algn="ctr">
              <a:spcBef>
                <a:spcPts val="600"/>
              </a:spcBef>
              <a:spcAft>
                <a:spcPts val="600"/>
              </a:spcAft>
            </a:pPr>
            <a:r>
              <a:rPr lang="he-IL" b="1" dirty="0" smtClean="0">
                <a:solidFill>
                  <a:schemeClr val="accent1"/>
                </a:solidFill>
              </a:rPr>
              <a:t>מחייבים שימוש בכלים רישתיים </a:t>
            </a:r>
            <a:endParaRPr lang="he-IL" b="1" dirty="0">
              <a:solidFill>
                <a:schemeClr val="accent1"/>
              </a:solidFill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1524000" y="6320135"/>
            <a:ext cx="6120098" cy="461665"/>
          </a:xfrm>
          <a:prstGeom prst="rect">
            <a:avLst/>
          </a:prstGeom>
          <a:solidFill>
            <a:schemeClr val="bg1">
              <a:lumMod val="75000"/>
              <a:alpha val="41000"/>
            </a:schemeClr>
          </a:solidFill>
        </p:spPr>
        <p:txBody>
          <a:bodyPr wrap="square" rtlCol="1">
            <a:spAutoFit/>
          </a:bodyPr>
          <a:lstStyle/>
          <a:p>
            <a:pPr algn="ctr">
              <a:spcBef>
                <a:spcPts val="300"/>
              </a:spcBef>
              <a:spcAft>
                <a:spcPts val="300"/>
              </a:spcAft>
            </a:pPr>
            <a:r>
              <a:rPr lang="he-IL" sz="1200" b="1" dirty="0" smtClean="0">
                <a:solidFill>
                  <a:schemeClr val="accent1"/>
                </a:solidFill>
              </a:rPr>
              <a:t>בעשור הקרוב ארגונים יתחרו על מנהלים הבקיאים בהגדלת האינטליגנציה הארגונית  יותר מאשר מומחים בטכנולוגיה או באיתור טלנטים חיצוניים</a:t>
            </a:r>
            <a:endParaRPr lang="he-IL" sz="1200" b="1" dirty="0">
              <a:solidFill>
                <a:schemeClr val="accent1"/>
              </a:solidFill>
            </a:endParaRPr>
          </a:p>
        </p:txBody>
      </p:sp>
      <p:pic>
        <p:nvPicPr>
          <p:cNvPr id="17" name="Picture 2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307" y="6342796"/>
            <a:ext cx="1250093" cy="46645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9" name="Picture 3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83682" y="6485400"/>
            <a:ext cx="855518" cy="2964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3561049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475656" y="44624"/>
            <a:ext cx="6192688" cy="40011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he-IL" sz="2000" b="1" dirty="0" smtClean="0"/>
              <a:t>מה כדאי לקחת מהיום</a:t>
            </a:r>
            <a:endParaRPr lang="he-IL" sz="2000" b="1" dirty="0"/>
          </a:p>
        </p:txBody>
      </p:sp>
      <p:sp>
        <p:nvSpPr>
          <p:cNvPr id="4" name="TextBox 3"/>
          <p:cNvSpPr txBox="1"/>
          <p:nvPr/>
        </p:nvSpPr>
        <p:spPr>
          <a:xfrm>
            <a:off x="109665" y="712887"/>
            <a:ext cx="8958135" cy="1969770"/>
          </a:xfrm>
          <a:prstGeom prst="rect">
            <a:avLst/>
          </a:prstGeom>
          <a:noFill/>
          <a:ln>
            <a:noFill/>
          </a:ln>
        </p:spPr>
        <p:txBody>
          <a:bodyPr wrap="square" rtlCol="1">
            <a:spAutoFit/>
          </a:bodyPr>
          <a:lstStyle/>
          <a:p>
            <a:pPr>
              <a:spcAft>
                <a:spcPts val="600"/>
              </a:spcAft>
            </a:pPr>
            <a:endParaRPr lang="he-IL" sz="1300" b="1" dirty="0"/>
          </a:p>
          <a:p>
            <a:pPr>
              <a:spcAft>
                <a:spcPts val="600"/>
              </a:spcAft>
            </a:pPr>
            <a:r>
              <a:rPr lang="he-IL" sz="1400" b="1" i="1" u="sng" dirty="0" smtClean="0">
                <a:solidFill>
                  <a:schemeClr val="accent1"/>
                </a:solidFill>
              </a:rPr>
              <a:t>ברמה הארגונית</a:t>
            </a:r>
            <a:r>
              <a:rPr lang="he-IL" sz="1400" b="1" dirty="0" smtClean="0">
                <a:solidFill>
                  <a:schemeClr val="accent1"/>
                </a:solidFill>
              </a:rPr>
              <a:t>:  ניתן לחזק </a:t>
            </a:r>
            <a:r>
              <a:rPr lang="he-IL" sz="1400" b="1" dirty="0">
                <a:solidFill>
                  <a:schemeClr val="accent1"/>
                </a:solidFill>
              </a:rPr>
              <a:t>באופן </a:t>
            </a:r>
            <a:r>
              <a:rPr lang="he-IL" sz="1400" b="1" dirty="0" smtClean="0">
                <a:solidFill>
                  <a:schemeClr val="accent1"/>
                </a:solidFill>
              </a:rPr>
              <a:t>שיטתי את ניהול המורכבות באמצעות אסטרטגיה של הגדלת האינטליגנציה הארגונית.</a:t>
            </a:r>
          </a:p>
          <a:p>
            <a:pPr>
              <a:spcBef>
                <a:spcPts val="1200"/>
              </a:spcBef>
              <a:spcAft>
                <a:spcPts val="1200"/>
              </a:spcAft>
            </a:pPr>
            <a:r>
              <a:rPr lang="he-IL" sz="1400" b="1" i="1" u="sng" dirty="0" smtClean="0">
                <a:solidFill>
                  <a:schemeClr val="accent1"/>
                </a:solidFill>
              </a:rPr>
              <a:t>ברמה האישית</a:t>
            </a:r>
            <a:r>
              <a:rPr lang="he-IL" sz="1400" b="1" dirty="0" smtClean="0">
                <a:solidFill>
                  <a:schemeClr val="accent1"/>
                </a:solidFill>
              </a:rPr>
              <a:t>:    הגורם המניע והאחראי למימוש של אסטרטגיה זו ובכך ביסוסו כ- </a:t>
            </a:r>
            <a:r>
              <a:rPr lang="en-US" sz="1400" b="1" dirty="0" smtClean="0">
                <a:solidFill>
                  <a:schemeClr val="accent1"/>
                </a:solidFill>
              </a:rPr>
              <a:t>Full Business Partner</a:t>
            </a:r>
            <a:r>
              <a:rPr lang="he-IL" sz="1400" b="1" dirty="0" smtClean="0">
                <a:solidFill>
                  <a:schemeClr val="accent1"/>
                </a:solidFill>
              </a:rPr>
              <a:t> בהנהלת הארגון.</a:t>
            </a:r>
          </a:p>
          <a:p>
            <a:pPr>
              <a:spcBef>
                <a:spcPts val="1200"/>
              </a:spcBef>
              <a:spcAft>
                <a:spcPts val="1200"/>
              </a:spcAft>
            </a:pPr>
            <a:r>
              <a:rPr lang="he-IL" sz="1400" b="1" i="1" u="sng" dirty="0" smtClean="0">
                <a:solidFill>
                  <a:schemeClr val="accent1"/>
                </a:solidFill>
              </a:rPr>
              <a:t>ברמת האתגר</a:t>
            </a:r>
            <a:r>
              <a:rPr lang="he-IL" sz="1400" b="1" dirty="0" smtClean="0">
                <a:solidFill>
                  <a:schemeClr val="accent1"/>
                </a:solidFill>
              </a:rPr>
              <a:t>:     הכנסת ידע זה לארגון והגברתו באמצעות חשיפת שאר הדרגים הנהוליים בארגון </a:t>
            </a:r>
            <a:r>
              <a:rPr lang="he-IL" sz="1400" b="1" dirty="0">
                <a:solidFill>
                  <a:schemeClr val="accent1"/>
                </a:solidFill>
              </a:rPr>
              <a:t>לאפשרות </a:t>
            </a:r>
            <a:r>
              <a:rPr lang="he-IL" sz="1400" b="1" dirty="0" smtClean="0">
                <a:solidFill>
                  <a:schemeClr val="accent1"/>
                </a:solidFill>
              </a:rPr>
              <a:t>זו.</a:t>
            </a:r>
          </a:p>
          <a:p>
            <a:pPr>
              <a:spcBef>
                <a:spcPts val="600"/>
              </a:spcBef>
              <a:spcAft>
                <a:spcPts val="600"/>
              </a:spcAft>
            </a:pPr>
            <a:endParaRPr lang="he-IL" sz="1200" i="1" dirty="0" smtClean="0"/>
          </a:p>
        </p:txBody>
      </p:sp>
      <p:pic>
        <p:nvPicPr>
          <p:cNvPr id="7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307" y="6248400"/>
            <a:ext cx="1503074" cy="56084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747740084"/>
              </p:ext>
            </p:extLst>
          </p:nvPr>
        </p:nvGraphicFramePr>
        <p:xfrm>
          <a:off x="1572344" y="3016267"/>
          <a:ext cx="6096000" cy="20167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313856"/>
                <a:gridCol w="2362200"/>
                <a:gridCol w="1419944"/>
              </a:tblGrid>
              <a:tr h="370840">
                <a:tc>
                  <a:txBody>
                    <a:bodyPr/>
                    <a:lstStyle/>
                    <a:p>
                      <a:r>
                        <a:rPr lang="he-IL" sz="1200" dirty="0" smtClean="0"/>
                        <a:t>רמה ארגונית</a:t>
                      </a:r>
                      <a:endParaRPr 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he-IL" sz="1200" dirty="0" smtClean="0"/>
                        <a:t>רמה אישית</a:t>
                      </a:r>
                      <a:endParaRPr 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marL="0" marR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he-IL" sz="1200" dirty="0" smtClean="0"/>
                        <a:t>פתוח</a:t>
                      </a:r>
                      <a:r>
                        <a:rPr lang="he-IL" sz="1200" baseline="0" dirty="0" smtClean="0"/>
                        <a:t> מנהלים</a:t>
                      </a:r>
                      <a:endParaRPr lang="en-US" sz="1200" dirty="0" smtClean="0"/>
                    </a:p>
                    <a:p>
                      <a:endParaRPr 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he-IL" sz="1200" dirty="0" smtClean="0"/>
                        <a:t>הנחיית</a:t>
                      </a:r>
                      <a:r>
                        <a:rPr lang="he-IL" sz="1200" baseline="0" dirty="0" smtClean="0"/>
                        <a:t> </a:t>
                      </a:r>
                      <a:r>
                        <a:rPr lang="he-IL" sz="1200" dirty="0" smtClean="0"/>
                        <a:t>מנהלי</a:t>
                      </a:r>
                      <a:r>
                        <a:rPr lang="he-IL" sz="1200" baseline="0" dirty="0" smtClean="0"/>
                        <a:t> </a:t>
                      </a:r>
                      <a:r>
                        <a:rPr lang="en-US" sz="1200" baseline="0" dirty="0" smtClean="0"/>
                        <a:t>HR</a:t>
                      </a:r>
                      <a:endParaRPr lang="en-US" sz="1200" dirty="0" smtClean="0"/>
                    </a:p>
                    <a:p>
                      <a:pPr marL="285750" indent="-285750">
                        <a:buFontTx/>
                        <a:buChar char="-"/>
                      </a:pPr>
                      <a:endParaRPr 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he-IL" sz="1200" b="1" dirty="0" smtClean="0"/>
                        <a:t>ביסוס</a:t>
                      </a:r>
                      <a:r>
                        <a:rPr lang="he-IL" sz="1200" b="1" baseline="0" dirty="0" smtClean="0"/>
                        <a:t> הידע </a:t>
                      </a:r>
                      <a:endParaRPr lang="en-US" sz="1200" b="1" dirty="0" smtClean="0"/>
                    </a:p>
                    <a:p>
                      <a:endParaRPr lang="en-US" sz="12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</a:pPr>
                      <a:r>
                        <a:rPr lang="he-IL" sz="1200" dirty="0" smtClean="0"/>
                        <a:t>תוצר ארגוני:</a:t>
                      </a:r>
                    </a:p>
                    <a:p>
                      <a:pPr marL="171450" indent="-171450">
                        <a:lnSpc>
                          <a:spcPct val="150000"/>
                        </a:lnSpc>
                        <a:buFontTx/>
                        <a:buChar char="-"/>
                      </a:pPr>
                      <a:r>
                        <a:rPr lang="he-IL" sz="1200" baseline="0" dirty="0" smtClean="0"/>
                        <a:t>הגדלת קוהרנטיות ארגונית</a:t>
                      </a:r>
                    </a:p>
                    <a:p>
                      <a:pPr marL="171450" indent="-171450">
                        <a:lnSpc>
                          <a:spcPct val="150000"/>
                        </a:lnSpc>
                        <a:buFontTx/>
                        <a:buChar char="-"/>
                      </a:pPr>
                      <a:r>
                        <a:rPr lang="he-IL" sz="1200" baseline="0" dirty="0" smtClean="0"/>
                        <a:t>החלצות ממשבר</a:t>
                      </a:r>
                      <a:endParaRPr lang="en-US" sz="1200" dirty="0" smtClean="0"/>
                    </a:p>
                    <a:p>
                      <a:pPr>
                        <a:lnSpc>
                          <a:spcPct val="150000"/>
                        </a:lnSpc>
                      </a:pPr>
                      <a:endParaRPr 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</a:pPr>
                      <a:r>
                        <a:rPr lang="he-IL" sz="1200" dirty="0" smtClean="0"/>
                        <a:t>תוצר מחלקתי </a:t>
                      </a:r>
                      <a:r>
                        <a:rPr lang="en-US" sz="1200" dirty="0" smtClean="0"/>
                        <a:t>HR</a:t>
                      </a:r>
                      <a:r>
                        <a:rPr lang="he-IL" sz="1200" dirty="0" smtClean="0"/>
                        <a:t>:</a:t>
                      </a:r>
                    </a:p>
                    <a:p>
                      <a:pPr marL="285750" indent="-285750">
                        <a:lnSpc>
                          <a:spcPct val="150000"/>
                        </a:lnSpc>
                        <a:buFontTx/>
                        <a:buChar char="-"/>
                      </a:pPr>
                      <a:r>
                        <a:rPr lang="he-IL" sz="1200" dirty="0" smtClean="0"/>
                        <a:t>מדדים כמותיים לניהול</a:t>
                      </a:r>
                      <a:r>
                        <a:rPr lang="he-IL" sz="1200" baseline="0" dirty="0" smtClean="0"/>
                        <a:t> כשרונות</a:t>
                      </a:r>
                    </a:p>
                    <a:p>
                      <a:pPr marL="285750" indent="-285750">
                        <a:lnSpc>
                          <a:spcPct val="150000"/>
                        </a:lnSpc>
                        <a:buFontTx/>
                        <a:buChar char="-"/>
                      </a:pPr>
                      <a:r>
                        <a:rPr lang="he-IL" sz="1200" baseline="0" dirty="0" smtClean="0"/>
                        <a:t>איתור טאלנטים </a:t>
                      </a:r>
                      <a:endParaRPr 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he-IL" sz="1200" b="1" dirty="0" smtClean="0"/>
                        <a:t>יישום הידע</a:t>
                      </a:r>
                      <a:endParaRPr lang="en-US" sz="1200" b="1" dirty="0" smtClean="0"/>
                    </a:p>
                    <a:p>
                      <a:endParaRPr lang="en-US" sz="1200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6347128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4231</TotalTime>
  <Words>740</Words>
  <Application>Microsoft Office PowerPoint</Application>
  <PresentationFormat>On-screen Show (4:3)</PresentationFormat>
  <Paragraphs>200</Paragraphs>
  <Slides>9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0" baseType="lpstr"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Benny</dc:creator>
  <cp:lastModifiedBy>Benny</cp:lastModifiedBy>
  <cp:revision>635</cp:revision>
  <dcterms:created xsi:type="dcterms:W3CDTF">2012-07-24T09:40:30Z</dcterms:created>
  <dcterms:modified xsi:type="dcterms:W3CDTF">2012-09-06T10:38:48Z</dcterms:modified>
</cp:coreProperties>
</file>